
<file path=[Content_Types].xml><?xml version="1.0" encoding="utf-8"?>
<Types xmlns="http://schemas.openxmlformats.org/package/2006/content-types">
  <Default Extension="jpeg" ContentType="image/jpeg"/>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handoutMasterIdLst>
    <p:handoutMasterId r:id="rId41"/>
  </p:handoutMasterIdLst>
  <p:sldIdLst>
    <p:sldId id="256" r:id="rId3"/>
    <p:sldId id="257" r:id="rId4"/>
    <p:sldId id="258" r:id="rId5"/>
    <p:sldId id="265" r:id="rId6"/>
    <p:sldId id="285" r:id="rId8"/>
    <p:sldId id="266" r:id="rId9"/>
    <p:sldId id="267" r:id="rId10"/>
    <p:sldId id="268" r:id="rId11"/>
    <p:sldId id="269" r:id="rId12"/>
    <p:sldId id="286" r:id="rId13"/>
    <p:sldId id="294" r:id="rId14"/>
    <p:sldId id="270" r:id="rId15"/>
    <p:sldId id="271" r:id="rId16"/>
    <p:sldId id="287" r:id="rId17"/>
    <p:sldId id="288" r:id="rId18"/>
    <p:sldId id="289" r:id="rId19"/>
    <p:sldId id="290" r:id="rId20"/>
    <p:sldId id="291" r:id="rId21"/>
    <p:sldId id="280" r:id="rId22"/>
    <p:sldId id="295" r:id="rId23"/>
    <p:sldId id="281" r:id="rId24"/>
    <p:sldId id="282" r:id="rId25"/>
    <p:sldId id="292" r:id="rId26"/>
    <p:sldId id="263" r:id="rId27"/>
    <p:sldId id="264" r:id="rId28"/>
    <p:sldId id="272" r:id="rId29"/>
    <p:sldId id="284" r:id="rId30"/>
    <p:sldId id="283" r:id="rId31"/>
    <p:sldId id="296" r:id="rId32"/>
    <p:sldId id="273" r:id="rId33"/>
    <p:sldId id="274" r:id="rId34"/>
    <p:sldId id="275" r:id="rId35"/>
    <p:sldId id="276" r:id="rId36"/>
    <p:sldId id="277" r:id="rId37"/>
    <p:sldId id="278" r:id="rId38"/>
    <p:sldId id="279" r:id="rId39"/>
    <p:sldId id="297" r:id="rId4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6CC2"/>
    <a:srgbClr val="2F6FAD"/>
    <a:srgbClr val="59A5AD"/>
    <a:srgbClr val="7CABB5"/>
    <a:srgbClr val="E0A8BC"/>
    <a:srgbClr val="9CF5F6"/>
    <a:srgbClr val="73A5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831" autoAdjust="0"/>
    <p:restoredTop sz="94660"/>
  </p:normalViewPr>
  <p:slideViewPr>
    <p:cSldViewPr snapToGrid="0">
      <p:cViewPr>
        <p:scale>
          <a:sx n="66" d="100"/>
          <a:sy n="66" d="100"/>
        </p:scale>
        <p:origin x="978" y="1104"/>
      </p:cViewPr>
      <p:guideLst/>
    </p:cSldViewPr>
  </p:slideViewPr>
  <p:notesTextViewPr>
    <p:cViewPr>
      <p:scale>
        <a:sx n="1" d="1"/>
        <a:sy n="1" d="1"/>
      </p:scale>
      <p:origin x="0" y="0"/>
    </p:cViewPr>
  </p:notesTextViewPr>
  <p:sorterViewPr>
    <p:cViewPr>
      <p:scale>
        <a:sx n="42" d="100"/>
        <a:sy n="42"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notesMaster" Target="notesMasters/notesMaster1.xml"/><Relationship Id="rId6" Type="http://schemas.openxmlformats.org/officeDocument/2006/relationships/slide" Target="slides/slide4.xml"/><Relationship Id="rId5" Type="http://schemas.openxmlformats.org/officeDocument/2006/relationships/slide" Target="slides/slide3.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handoutMaster" Target="handoutMasters/handoutMaster1.xml"/><Relationship Id="rId40" Type="http://schemas.openxmlformats.org/officeDocument/2006/relationships/slide" Target="slides/slide37.xml"/><Relationship Id="rId4" Type="http://schemas.openxmlformats.org/officeDocument/2006/relationships/slide" Target="slides/slide2.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2.png>
</file>

<file path=ppt/media/image3.png>
</file>

<file path=ppt/media/image4.jpeg>
</file>

<file path=ppt/media/image5.png>
</file>

<file path=ppt/media/image6.png>
</file>

<file path=ppt/media/image7.pn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81607A-A6ED-4E9B-9BE5-CF4985AFAC7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F433CE-57C8-4340-8352-E4044234DD2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B26801-65A8-4CC1-BD63-24D4EF37D785}"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AB26801-65A8-4CC1-BD63-24D4EF37D785}"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A036312-6A05-4643-B813-780AEBCA5446}"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E1689F0-D8FB-450F-A36F-553F26501FEE}" type="slidenum">
              <a:rPr lang="zh-CN" alt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1357466" y="333026"/>
            <a:ext cx="10515600" cy="537831"/>
          </a:xfrm>
        </p:spPr>
        <p:txBody>
          <a:bodyPr>
            <a:normAutofit/>
          </a:bodyPr>
          <a:lstStyle>
            <a:lvl1pPr>
              <a:defRPr sz="3200">
                <a:solidFill>
                  <a:srgbClr val="796CC2"/>
                </a:solidFill>
              </a:defRPr>
            </a:lvl1p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116492" y="115313"/>
            <a:ext cx="1561042" cy="1070662"/>
          </a:xfrm>
          <a:prstGeom prst="rect">
            <a:avLst/>
          </a:prstGeom>
        </p:spPr>
      </p:pic>
      <p:pic>
        <p:nvPicPr>
          <p:cNvPr id="7" name="图片 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rot="5400000" flipH="1" flipV="1">
            <a:off x="9624077" y="4434726"/>
            <a:ext cx="3069771" cy="2386375"/>
          </a:xfrm>
          <a:prstGeom prst="rect">
            <a:avLst/>
          </a:prstGeom>
        </p:spPr>
      </p:pic>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6" Type="http://schemas.openxmlformats.org/officeDocument/2006/relationships/theme" Target="../theme/theme1.xml"/><Relationship Id="rId15" Type="http://schemas.openxmlformats.org/officeDocument/2006/relationships/image" Target="../media/image4.jpeg"/><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l="-27000" r="-27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5.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6.xml"/><Relationship Id="rId2" Type="http://schemas.openxmlformats.org/officeDocument/2006/relationships/image" Target="../media/image11.png"/><Relationship Id="rId1" Type="http://schemas.openxmlformats.org/officeDocument/2006/relationships/image" Target="../media/image10.jpe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5.png"/><Relationship Id="rId1"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6.xml"/><Relationship Id="rId1" Type="http://schemas.openxmlformats.org/officeDocument/2006/relationships/image" Target="../media/image12.emf"/></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37434" y="2702809"/>
            <a:ext cx="6167202" cy="4794252"/>
          </a:xfrm>
          <a:prstGeom prst="rect">
            <a:avLst/>
          </a:prstGeom>
        </p:spPr>
      </p:pic>
      <p:pic>
        <p:nvPicPr>
          <p:cNvPr id="11" name="图片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6762" y="-465547"/>
            <a:ext cx="6096096" cy="5979722"/>
          </a:xfrm>
          <a:prstGeom prst="rect">
            <a:avLst/>
          </a:prstGeom>
        </p:spPr>
      </p:pic>
      <p:sp>
        <p:nvSpPr>
          <p:cNvPr id="12" name="文本框 11"/>
          <p:cNvSpPr txBox="1"/>
          <p:nvPr/>
        </p:nvSpPr>
        <p:spPr>
          <a:xfrm>
            <a:off x="2886443" y="1979222"/>
            <a:ext cx="6419115" cy="1323439"/>
          </a:xfrm>
          <a:prstGeom prst="rect">
            <a:avLst/>
          </a:prstGeom>
          <a:noFill/>
        </p:spPr>
        <p:txBody>
          <a:bodyPr wrap="square" rtlCol="0">
            <a:spAutoFit/>
          </a:bodyPr>
          <a:lstStyle/>
          <a:p>
            <a:pPr algn="ctr"/>
            <a:r>
              <a:rPr lang="zh-CN" altLang="en-US" sz="8000" b="1" dirty="0" smtClean="0">
                <a:solidFill>
                  <a:srgbClr val="796CC2"/>
                </a:solidFill>
                <a:latin typeface="微软雅黑" panose="020B0503020204020204" pitchFamily="34" charset="-122"/>
                <a:ea typeface="微软雅黑" panose="020B0503020204020204" pitchFamily="34" charset="-122"/>
              </a:rPr>
              <a:t>紫色简约风</a:t>
            </a:r>
            <a:endParaRPr lang="zh-CN" altLang="en-US" sz="8000" b="1" dirty="0">
              <a:solidFill>
                <a:srgbClr val="796CC2"/>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3038872" y="3334991"/>
            <a:ext cx="6114256" cy="584775"/>
          </a:xfrm>
          <a:prstGeom prst="rect">
            <a:avLst/>
          </a:prstGeom>
          <a:noFill/>
        </p:spPr>
        <p:txBody>
          <a:bodyPr wrap="square" rtlCol="0">
            <a:spAutoFit/>
          </a:bodyPr>
          <a:lstStyle/>
          <a:p>
            <a:pPr algn="ctr"/>
            <a:r>
              <a:rPr lang="zh-CN" altLang="en-US" sz="3200" b="1" dirty="0" smtClean="0">
                <a:solidFill>
                  <a:srgbClr val="2F6FAD"/>
                </a:solidFill>
                <a:latin typeface="微软雅黑" panose="020B0503020204020204" pitchFamily="34" charset="-122"/>
                <a:ea typeface="微软雅黑" panose="020B0503020204020204" pitchFamily="34" charset="-122"/>
              </a:rPr>
              <a:t>清新</a:t>
            </a:r>
            <a:r>
              <a:rPr lang="zh-CN" altLang="en-US" sz="3200" b="1" dirty="0">
                <a:solidFill>
                  <a:srgbClr val="2F6FAD"/>
                </a:solidFill>
                <a:latin typeface="微软雅黑" panose="020B0503020204020204" pitchFamily="34" charset="-122"/>
                <a:ea typeface="微软雅黑" panose="020B0503020204020204" pitchFamily="34" charset="-122"/>
              </a:rPr>
              <a:t>简约工作汇报</a:t>
            </a:r>
            <a:r>
              <a:rPr lang="en-US" altLang="zh-CN" sz="3200" b="1" dirty="0">
                <a:solidFill>
                  <a:srgbClr val="2F6FAD"/>
                </a:solidFill>
                <a:latin typeface="微软雅黑" panose="020B0503020204020204" pitchFamily="34" charset="-122"/>
                <a:ea typeface="微软雅黑" panose="020B0503020204020204" pitchFamily="34" charset="-122"/>
              </a:rPr>
              <a:t>PPT</a:t>
            </a:r>
            <a:r>
              <a:rPr lang="zh-CN" altLang="en-US" sz="3200" b="1" dirty="0">
                <a:solidFill>
                  <a:srgbClr val="2F6FAD"/>
                </a:solidFill>
                <a:latin typeface="微软雅黑" panose="020B0503020204020204" pitchFamily="34" charset="-122"/>
                <a:ea typeface="微软雅黑" panose="020B0503020204020204" pitchFamily="34" charset="-122"/>
              </a:rPr>
              <a:t>模板</a:t>
            </a:r>
            <a:endParaRPr lang="zh-CN" altLang="en-US" sz="3200" b="1" dirty="0">
              <a:solidFill>
                <a:srgbClr val="2F6FAD"/>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4493150" y="4061769"/>
            <a:ext cx="3205700" cy="369332"/>
          </a:xfrm>
          <a:prstGeom prst="rect">
            <a:avLst/>
          </a:prstGeom>
          <a:noFill/>
        </p:spPr>
        <p:txBody>
          <a:bodyPr wrap="square" rtlCol="0">
            <a:spAutoFit/>
          </a:bodyPr>
          <a:lstStyle/>
          <a:p>
            <a:pPr algn="ctr"/>
            <a:r>
              <a:rPr lang="zh-CN" altLang="en-US" b="1" dirty="0">
                <a:solidFill>
                  <a:srgbClr val="59A5AD"/>
                </a:solidFill>
                <a:latin typeface="微软雅黑" panose="020B0503020204020204" pitchFamily="34" charset="-122"/>
                <a:ea typeface="微软雅黑" panose="020B0503020204020204" pitchFamily="34" charset="-122"/>
              </a:rPr>
              <a:t>简洁严谨适用于工作汇报总结</a:t>
            </a:r>
            <a:endParaRPr lang="zh-CN" altLang="en-US" b="1" dirty="0">
              <a:solidFill>
                <a:srgbClr val="59A5AD"/>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2881208" y="4571001"/>
            <a:ext cx="6157207" cy="319405"/>
          </a:xfrm>
          <a:prstGeom prst="rect">
            <a:avLst/>
          </a:prstGeom>
          <a:noFill/>
        </p:spPr>
        <p:txBody>
          <a:bodyPr wrap="square" rtlCol="0">
            <a:spAutoFit/>
          </a:bodyPr>
          <a:lstStyle/>
          <a:p>
            <a:pPr algn="ctr"/>
            <a:r>
              <a:rPr lang="zh-CN" altLang="en-US" sz="1400" dirty="0">
                <a:solidFill>
                  <a:srgbClr val="59A5AD"/>
                </a:solidFill>
                <a:latin typeface="微软雅黑" panose="020B0503020204020204" pitchFamily="34" charset="-122"/>
                <a:ea typeface="微软雅黑" panose="020B0503020204020204" pitchFamily="34" charset="-122"/>
              </a:rPr>
              <a:t>汇报人</a:t>
            </a:r>
            <a:r>
              <a:rPr lang="zh-CN" altLang="en-US" sz="1400" dirty="0" smtClean="0">
                <a:solidFill>
                  <a:srgbClr val="59A5AD"/>
                </a:solidFill>
                <a:latin typeface="微软雅黑" panose="020B0503020204020204" pitchFamily="34" charset="-122"/>
                <a:ea typeface="微软雅黑" panose="020B0503020204020204" pitchFamily="34" charset="-122"/>
              </a:rPr>
              <a:t>：千图网</a:t>
            </a:r>
            <a:r>
              <a:rPr lang="en-US" altLang="zh-CN" sz="1400" dirty="0" smtClean="0">
                <a:solidFill>
                  <a:srgbClr val="59A5AD"/>
                </a:solidFill>
                <a:latin typeface="微软雅黑" panose="020B0503020204020204" pitchFamily="34" charset="-122"/>
                <a:ea typeface="微软雅黑" panose="020B0503020204020204" pitchFamily="34" charset="-122"/>
              </a:rPr>
              <a:t>    </a:t>
            </a:r>
            <a:r>
              <a:rPr lang="zh-CN" altLang="en-US" sz="1400" dirty="0" smtClean="0">
                <a:solidFill>
                  <a:srgbClr val="59A5AD"/>
                </a:solidFill>
                <a:latin typeface="微软雅黑" panose="020B0503020204020204" pitchFamily="34" charset="-122"/>
                <a:ea typeface="微软雅黑" panose="020B0503020204020204" pitchFamily="34" charset="-122"/>
              </a:rPr>
              <a:t>时间：</a:t>
            </a:r>
            <a:r>
              <a:rPr lang="en-US" altLang="zh-CN" sz="1400" dirty="0" smtClean="0">
                <a:solidFill>
                  <a:srgbClr val="59A5AD"/>
                </a:solidFill>
                <a:latin typeface="微软雅黑" panose="020B0503020204020204" pitchFamily="34" charset="-122"/>
                <a:ea typeface="微软雅黑" panose="020B0503020204020204" pitchFamily="34" charset="-122"/>
              </a:rPr>
              <a:t>2018.08.03</a:t>
            </a:r>
            <a:endParaRPr lang="zh-CN" altLang="en-US" sz="1400" dirty="0">
              <a:solidFill>
                <a:srgbClr val="59A5AD"/>
              </a:solidFill>
              <a:latin typeface="微软雅黑" panose="020B0503020204020204" pitchFamily="34" charset="-122"/>
              <a:ea typeface="微软雅黑" panose="020B0503020204020204" pitchFamily="34" charset="-122"/>
            </a:endParaRPr>
          </a:p>
        </p:txBody>
      </p:sp>
      <p:pic>
        <p:nvPicPr>
          <p:cNvPr id="8" name="Wisp X,DJ OKAWARI - Luv Letter (Wisp X Remix)">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6644952" y="-2698102"/>
            <a:ext cx="609600" cy="609600"/>
          </a:xfrm>
          <a:prstGeom prst="rect">
            <a:avLst/>
          </a:prstGeom>
        </p:spPr>
      </p:pic>
      <p:pic>
        <p:nvPicPr>
          <p:cNvPr id="10" name="图片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17356" y="1277901"/>
            <a:ext cx="1361818" cy="1118636"/>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53" presetClass="entr" presetSubtype="528" fill="hold" grpId="0" nodeType="afterEffect">
                                  <p:stCondLst>
                                    <p:cond delay="0"/>
                                  </p:stCondLst>
                                  <p:iterate type="lt">
                                    <p:tmPct val="10000"/>
                                  </p:iterate>
                                  <p:childTnLst>
                                    <p:set>
                                      <p:cBhvr>
                                        <p:cTn id="9" dur="1" fill="hold">
                                          <p:stCondLst>
                                            <p:cond delay="0"/>
                                          </p:stCondLst>
                                        </p:cTn>
                                        <p:tgtEl>
                                          <p:spTgt spid="12"/>
                                        </p:tgtEl>
                                        <p:attrNameLst>
                                          <p:attrName>style.visibility</p:attrName>
                                        </p:attrNameLst>
                                      </p:cBhvr>
                                      <p:to>
                                        <p:strVal val="visible"/>
                                      </p:to>
                                    </p:set>
                                    <p:anim calcmode="lin" valueType="num">
                                      <p:cBhvr>
                                        <p:cTn id="10" dur="500" fill="hold"/>
                                        <p:tgtEl>
                                          <p:spTgt spid="12"/>
                                        </p:tgtEl>
                                        <p:attrNameLst>
                                          <p:attrName>ppt_w</p:attrName>
                                        </p:attrNameLst>
                                      </p:cBhvr>
                                      <p:tavLst>
                                        <p:tav tm="0">
                                          <p:val>
                                            <p:fltVal val="0"/>
                                          </p:val>
                                        </p:tav>
                                        <p:tav tm="100000">
                                          <p:val>
                                            <p:strVal val="#ppt_w"/>
                                          </p:val>
                                        </p:tav>
                                      </p:tavLst>
                                    </p:anim>
                                    <p:anim calcmode="lin" valueType="num">
                                      <p:cBhvr>
                                        <p:cTn id="11" dur="500" fill="hold"/>
                                        <p:tgtEl>
                                          <p:spTgt spid="12"/>
                                        </p:tgtEl>
                                        <p:attrNameLst>
                                          <p:attrName>ppt_h</p:attrName>
                                        </p:attrNameLst>
                                      </p:cBhvr>
                                      <p:tavLst>
                                        <p:tav tm="0">
                                          <p:val>
                                            <p:fltVal val="0"/>
                                          </p:val>
                                        </p:tav>
                                        <p:tav tm="100000">
                                          <p:val>
                                            <p:strVal val="#ppt_h"/>
                                          </p:val>
                                        </p:tav>
                                      </p:tavLst>
                                    </p:anim>
                                    <p:animEffect transition="in" filter="fade">
                                      <p:cBhvr>
                                        <p:cTn id="12" dur="500"/>
                                        <p:tgtEl>
                                          <p:spTgt spid="12"/>
                                        </p:tgtEl>
                                      </p:cBhvr>
                                    </p:animEffect>
                                    <p:anim calcmode="lin" valueType="num">
                                      <p:cBhvr>
                                        <p:cTn id="13" dur="500" fill="hold"/>
                                        <p:tgtEl>
                                          <p:spTgt spid="12"/>
                                        </p:tgtEl>
                                        <p:attrNameLst>
                                          <p:attrName>ppt_x</p:attrName>
                                        </p:attrNameLst>
                                      </p:cBhvr>
                                      <p:tavLst>
                                        <p:tav tm="0">
                                          <p:val>
                                            <p:fltVal val="0.5"/>
                                          </p:val>
                                        </p:tav>
                                        <p:tav tm="100000">
                                          <p:val>
                                            <p:strVal val="#ppt_x"/>
                                          </p:val>
                                        </p:tav>
                                      </p:tavLst>
                                    </p:anim>
                                    <p:anim calcmode="lin" valueType="num">
                                      <p:cBhvr>
                                        <p:cTn id="14" dur="500" fill="hold"/>
                                        <p:tgtEl>
                                          <p:spTgt spid="12"/>
                                        </p:tgtEl>
                                        <p:attrNameLst>
                                          <p:attrName>ppt_y</p:attrName>
                                        </p:attrNameLst>
                                      </p:cBhvr>
                                      <p:tavLst>
                                        <p:tav tm="0">
                                          <p:val>
                                            <p:fltVal val="0.5"/>
                                          </p:val>
                                        </p:tav>
                                        <p:tav tm="100000">
                                          <p:val>
                                            <p:strVal val="#ppt_y"/>
                                          </p:val>
                                        </p:tav>
                                      </p:tavLst>
                                    </p:anim>
                                  </p:childTnLst>
                                </p:cTn>
                              </p:par>
                            </p:childTnLst>
                          </p:cTn>
                        </p:par>
                        <p:par>
                          <p:cTn id="15" fill="hold">
                            <p:stCondLst>
                              <p:cond delay="699"/>
                            </p:stCondLst>
                            <p:childTnLst>
                              <p:par>
                                <p:cTn id="16" presetID="53" presetClass="entr" presetSubtype="16" fill="hold" grpId="0" nodeType="afterEffect">
                                  <p:stCondLst>
                                    <p:cond delay="0"/>
                                  </p:stCondLst>
                                  <p:iterate type="lt">
                                    <p:tmPct val="10000"/>
                                  </p:iterate>
                                  <p:childTnLst>
                                    <p:set>
                                      <p:cBhvr>
                                        <p:cTn id="17" dur="1" fill="hold">
                                          <p:stCondLst>
                                            <p:cond delay="0"/>
                                          </p:stCondLst>
                                        </p:cTn>
                                        <p:tgtEl>
                                          <p:spTgt spid="13"/>
                                        </p:tgtEl>
                                        <p:attrNameLst>
                                          <p:attrName>style.visibility</p:attrName>
                                        </p:attrNameLst>
                                      </p:cBhvr>
                                      <p:to>
                                        <p:strVal val="visible"/>
                                      </p:to>
                                    </p:set>
                                    <p:anim calcmode="lin" valueType="num">
                                      <p:cBhvr>
                                        <p:cTn id="18" dur="500" fill="hold"/>
                                        <p:tgtEl>
                                          <p:spTgt spid="13"/>
                                        </p:tgtEl>
                                        <p:attrNameLst>
                                          <p:attrName>ppt_w</p:attrName>
                                        </p:attrNameLst>
                                      </p:cBhvr>
                                      <p:tavLst>
                                        <p:tav tm="0">
                                          <p:val>
                                            <p:fltVal val="0"/>
                                          </p:val>
                                        </p:tav>
                                        <p:tav tm="100000">
                                          <p:val>
                                            <p:strVal val="#ppt_w"/>
                                          </p:val>
                                        </p:tav>
                                      </p:tavLst>
                                    </p:anim>
                                    <p:anim calcmode="lin" valueType="num">
                                      <p:cBhvr>
                                        <p:cTn id="19" dur="500" fill="hold"/>
                                        <p:tgtEl>
                                          <p:spTgt spid="13"/>
                                        </p:tgtEl>
                                        <p:attrNameLst>
                                          <p:attrName>ppt_h</p:attrName>
                                        </p:attrNameLst>
                                      </p:cBhvr>
                                      <p:tavLst>
                                        <p:tav tm="0">
                                          <p:val>
                                            <p:fltVal val="0"/>
                                          </p:val>
                                        </p:tav>
                                        <p:tav tm="100000">
                                          <p:val>
                                            <p:strVal val="#ppt_h"/>
                                          </p:val>
                                        </p:tav>
                                      </p:tavLst>
                                    </p:anim>
                                    <p:animEffect transition="in" filter="fade">
                                      <p:cBhvr>
                                        <p:cTn id="20" dur="500"/>
                                        <p:tgtEl>
                                          <p:spTgt spid="13"/>
                                        </p:tgtEl>
                                      </p:cBhvr>
                                    </p:animEffect>
                                  </p:childTnLst>
                                </p:cTn>
                              </p:par>
                            </p:childTnLst>
                          </p:cTn>
                        </p:par>
                        <p:par>
                          <p:cTn id="21" fill="hold">
                            <p:stCondLst>
                              <p:cond delay="1799"/>
                            </p:stCondLst>
                            <p:childTnLst>
                              <p:par>
                                <p:cTn id="22" presetID="16" presetClass="entr" presetSubtype="21" fill="hold" grpId="0" nodeType="after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barn(inVertical)">
                                      <p:cBhvr>
                                        <p:cTn id="24" dur="500"/>
                                        <p:tgtEl>
                                          <p:spTgt spid="14"/>
                                        </p:tgtEl>
                                      </p:cBhvr>
                                    </p:animEffect>
                                  </p:childTnLst>
                                </p:cTn>
                              </p:par>
                            </p:childTnLst>
                          </p:cTn>
                        </p:par>
                        <p:par>
                          <p:cTn id="25" fill="hold">
                            <p:stCondLst>
                              <p:cond delay="2299"/>
                            </p:stCondLst>
                            <p:childTnLst>
                              <p:par>
                                <p:cTn id="26" presetID="16" presetClass="entr" presetSubtype="37" fill="hold" grpId="0" nodeType="after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barn(outVertical)">
                                      <p:cBhvr>
                                        <p:cTn id="28" dur="1100"/>
                                        <p:tgtEl>
                                          <p:spTgt spid="15"/>
                                        </p:tgtEl>
                                      </p:cBhvr>
                                    </p:animEffect>
                                  </p:childTnLst>
                                </p:cTn>
                              </p:par>
                            </p:childTnLst>
                          </p:cTn>
                        </p:par>
                        <p:par>
                          <p:cTn id="29" fill="hold">
                            <p:stCondLst>
                              <p:cond delay="3799"/>
                            </p:stCondLst>
                            <p:childTnLst>
                              <p:par>
                                <p:cTn id="30" presetID="47" presetClass="entr" presetSubtype="0" fill="hold"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1000"/>
                                        <p:tgtEl>
                                          <p:spTgt spid="10"/>
                                        </p:tgtEl>
                                      </p:cBhvr>
                                    </p:animEffect>
                                    <p:anim calcmode="lin" valueType="num">
                                      <p:cBhvr>
                                        <p:cTn id="33" dur="1000" fill="hold"/>
                                        <p:tgtEl>
                                          <p:spTgt spid="10"/>
                                        </p:tgtEl>
                                        <p:attrNameLst>
                                          <p:attrName>ppt_x</p:attrName>
                                        </p:attrNameLst>
                                      </p:cBhvr>
                                      <p:tavLst>
                                        <p:tav tm="0">
                                          <p:val>
                                            <p:strVal val="#ppt_x"/>
                                          </p:val>
                                        </p:tav>
                                        <p:tav tm="100000">
                                          <p:val>
                                            <p:strVal val="#ppt_x"/>
                                          </p:val>
                                        </p:tav>
                                      </p:tavLst>
                                    </p:anim>
                                    <p:anim calcmode="lin" valueType="num">
                                      <p:cBhvr>
                                        <p:cTn id="34"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
                <p:cTn id="35" repeatCount="indefinite" fill="hold" display="0">
                  <p:stCondLst>
                    <p:cond delay="indefinite"/>
                  </p:stCondLst>
                  <p:endCondLst>
                    <p:cond evt="onStopAudio" delay="0">
                      <p:tgtEl>
                        <p:sldTgt/>
                      </p:tgtEl>
                    </p:cond>
                  </p:endCondLst>
                </p:cTn>
                <p:tgtEl>
                  <p:spTgt spid="8"/>
                </p:tgtEl>
              </p:cMediaNode>
            </p:audio>
          </p:childTnLst>
        </p:cTn>
      </p:par>
    </p:tnLst>
    <p:bldLst>
      <p:bldP spid="12" grpId="0"/>
      <p:bldP spid="13" grpId="0"/>
      <p:bldP spid="14" grpId="0"/>
      <p:bldP spid="1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6"/>
          <p:cNvSpPr/>
          <p:nvPr/>
        </p:nvSpPr>
        <p:spPr>
          <a:xfrm>
            <a:off x="757039" y="1568557"/>
            <a:ext cx="10686794" cy="861762"/>
          </a:xfrm>
          <a:prstGeom prst="rect">
            <a:avLst/>
          </a:prstGeom>
        </p:spPr>
        <p:txBody>
          <a:bodyPr wrap="square" lIns="121908" tIns="60954" rIns="121908" bIns="60954">
            <a:spAutoFit/>
          </a:bodyPr>
          <a:lstStyle/>
          <a:p>
            <a:pPr>
              <a:lnSpc>
                <a:spcPct val="150000"/>
              </a:lnSpc>
              <a:spcBef>
                <a:spcPts val="800"/>
              </a:spcBef>
              <a:spcAft>
                <a:spcPts val="800"/>
              </a:spcAft>
              <a:defRPr/>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请在此处输入您的文本或者复制您的文本粘贴到此处，请在此处输入您的文本或者复制您的文本粘贴到此处。请在此处输入您的文本或者复制您的文本粘贴到此处，请在此处输入您的文本或者复制您的文本粘贴到此处。</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pic>
        <p:nvPicPr>
          <p:cNvPr id="28" name="图片 27"/>
          <p:cNvPicPr>
            <a:picLocks noChangeAspect="1"/>
          </p:cNvPicPr>
          <p:nvPr/>
        </p:nvPicPr>
        <p:blipFill rotWithShape="1">
          <a:blip r:embed="rId1" cstate="print">
            <a:extLst>
              <a:ext uri="{28A0092B-C50C-407E-A947-70E740481C1C}">
                <a14:useLocalDpi xmlns:a14="http://schemas.microsoft.com/office/drawing/2010/main" val="0"/>
              </a:ext>
            </a:extLst>
          </a:blip>
          <a:srcRect l="1544" t="16006" r="1792" b="21838"/>
          <a:stretch>
            <a:fillRect/>
          </a:stretch>
        </p:blipFill>
        <p:spPr>
          <a:xfrm>
            <a:off x="770396" y="2808573"/>
            <a:ext cx="7070440" cy="3226651"/>
          </a:xfrm>
          <a:prstGeom prst="rect">
            <a:avLst/>
          </a:prstGeom>
        </p:spPr>
      </p:pic>
      <p:grpSp>
        <p:nvGrpSpPr>
          <p:cNvPr id="7" name="组合 6"/>
          <p:cNvGrpSpPr/>
          <p:nvPr/>
        </p:nvGrpSpPr>
        <p:grpSpPr>
          <a:xfrm>
            <a:off x="8160068" y="2852936"/>
            <a:ext cx="552616" cy="552688"/>
            <a:chOff x="3543574" y="4265651"/>
            <a:chExt cx="414516" cy="414516"/>
          </a:xfrm>
        </p:grpSpPr>
        <p:sp>
          <p:nvSpPr>
            <p:cNvPr id="9" name="椭圆 8"/>
            <p:cNvSpPr/>
            <p:nvPr/>
          </p:nvSpPr>
          <p:spPr>
            <a:xfrm>
              <a:off x="3543574" y="4265651"/>
              <a:ext cx="414516" cy="414516"/>
            </a:xfrm>
            <a:prstGeom prst="ellipse">
              <a:avLst/>
            </a:prstGeom>
            <a:solidFill>
              <a:schemeClr val="accent1"/>
            </a:soli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50000"/>
                    <a:lumOff val="50000"/>
                  </a:schemeClr>
                </a:solidFill>
                <a:latin typeface="Calibri" panose="020F0502020204030204"/>
                <a:ea typeface="宋体" panose="02010600030101010101" pitchFamily="2" charset="-122"/>
              </a:endParaRPr>
            </a:p>
          </p:txBody>
        </p:sp>
        <p:grpSp>
          <p:nvGrpSpPr>
            <p:cNvPr id="10" name="组合 9"/>
            <p:cNvGrpSpPr/>
            <p:nvPr/>
          </p:nvGrpSpPr>
          <p:grpSpPr>
            <a:xfrm>
              <a:off x="3629640" y="4325788"/>
              <a:ext cx="259976" cy="261734"/>
              <a:chOff x="5042691" y="2273922"/>
              <a:chExt cx="702937" cy="707690"/>
            </a:xfrm>
            <a:solidFill>
              <a:schemeClr val="bg1"/>
            </a:solidFill>
          </p:grpSpPr>
          <p:sp>
            <p:nvSpPr>
              <p:cNvPr id="11" name="Freeform 12"/>
              <p:cNvSpPr/>
              <p:nvPr/>
            </p:nvSpPr>
            <p:spPr bwMode="auto">
              <a:xfrm>
                <a:off x="5284806" y="2789968"/>
                <a:ext cx="460822" cy="191644"/>
              </a:xfrm>
              <a:custGeom>
                <a:avLst/>
                <a:gdLst>
                  <a:gd name="T0" fmla="*/ 25 w 533"/>
                  <a:gd name="T1" fmla="*/ 165 h 222"/>
                  <a:gd name="T2" fmla="*/ 158 w 533"/>
                  <a:gd name="T3" fmla="*/ 165 h 222"/>
                  <a:gd name="T4" fmla="*/ 158 w 533"/>
                  <a:gd name="T5" fmla="*/ 108 h 222"/>
                  <a:gd name="T6" fmla="*/ 184 w 533"/>
                  <a:gd name="T7" fmla="*/ 83 h 222"/>
                  <a:gd name="T8" fmla="*/ 317 w 533"/>
                  <a:gd name="T9" fmla="*/ 83 h 222"/>
                  <a:gd name="T10" fmla="*/ 317 w 533"/>
                  <a:gd name="T11" fmla="*/ 25 h 222"/>
                  <a:gd name="T12" fmla="*/ 343 w 533"/>
                  <a:gd name="T13" fmla="*/ 0 h 222"/>
                  <a:gd name="T14" fmla="*/ 533 w 533"/>
                  <a:gd name="T15" fmla="*/ 0 h 222"/>
                  <a:gd name="T16" fmla="*/ 533 w 533"/>
                  <a:gd name="T17" fmla="*/ 32 h 222"/>
                  <a:gd name="T18" fmla="*/ 508 w 533"/>
                  <a:gd name="T19" fmla="*/ 57 h 222"/>
                  <a:gd name="T20" fmla="*/ 375 w 533"/>
                  <a:gd name="T21" fmla="*/ 57 h 222"/>
                  <a:gd name="T22" fmla="*/ 375 w 533"/>
                  <a:gd name="T23" fmla="*/ 114 h 222"/>
                  <a:gd name="T24" fmla="*/ 349 w 533"/>
                  <a:gd name="T25" fmla="*/ 140 h 222"/>
                  <a:gd name="T26" fmla="*/ 216 w 533"/>
                  <a:gd name="T27" fmla="*/ 140 h 222"/>
                  <a:gd name="T28" fmla="*/ 216 w 533"/>
                  <a:gd name="T29" fmla="*/ 197 h 222"/>
                  <a:gd name="T30" fmla="*/ 190 w 533"/>
                  <a:gd name="T31" fmla="*/ 222 h 222"/>
                  <a:gd name="T32" fmla="*/ 0 w 533"/>
                  <a:gd name="T33" fmla="*/ 222 h 222"/>
                  <a:gd name="T34" fmla="*/ 0 w 533"/>
                  <a:gd name="T35" fmla="*/ 191 h 222"/>
                  <a:gd name="T36" fmla="*/ 25 w 533"/>
                  <a:gd name="T37" fmla="*/ 16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3" h="222">
                    <a:moveTo>
                      <a:pt x="25" y="165"/>
                    </a:moveTo>
                    <a:cubicBezTo>
                      <a:pt x="158" y="165"/>
                      <a:pt x="158" y="165"/>
                      <a:pt x="158" y="165"/>
                    </a:cubicBezTo>
                    <a:cubicBezTo>
                      <a:pt x="158" y="108"/>
                      <a:pt x="158" y="108"/>
                      <a:pt x="158" y="108"/>
                    </a:cubicBezTo>
                    <a:cubicBezTo>
                      <a:pt x="158" y="94"/>
                      <a:pt x="170" y="83"/>
                      <a:pt x="184" y="83"/>
                    </a:cubicBezTo>
                    <a:cubicBezTo>
                      <a:pt x="317" y="83"/>
                      <a:pt x="317" y="83"/>
                      <a:pt x="317" y="83"/>
                    </a:cubicBezTo>
                    <a:cubicBezTo>
                      <a:pt x="317" y="25"/>
                      <a:pt x="317" y="25"/>
                      <a:pt x="317" y="25"/>
                    </a:cubicBezTo>
                    <a:cubicBezTo>
                      <a:pt x="317" y="11"/>
                      <a:pt x="329" y="0"/>
                      <a:pt x="343" y="0"/>
                    </a:cubicBezTo>
                    <a:cubicBezTo>
                      <a:pt x="533" y="0"/>
                      <a:pt x="533" y="0"/>
                      <a:pt x="533" y="0"/>
                    </a:cubicBezTo>
                    <a:cubicBezTo>
                      <a:pt x="533" y="32"/>
                      <a:pt x="533" y="32"/>
                      <a:pt x="533" y="32"/>
                    </a:cubicBezTo>
                    <a:cubicBezTo>
                      <a:pt x="533" y="46"/>
                      <a:pt x="522" y="57"/>
                      <a:pt x="508" y="57"/>
                    </a:cubicBezTo>
                    <a:cubicBezTo>
                      <a:pt x="375" y="57"/>
                      <a:pt x="375" y="57"/>
                      <a:pt x="375" y="57"/>
                    </a:cubicBezTo>
                    <a:cubicBezTo>
                      <a:pt x="375" y="114"/>
                      <a:pt x="375" y="114"/>
                      <a:pt x="375" y="114"/>
                    </a:cubicBezTo>
                    <a:cubicBezTo>
                      <a:pt x="375" y="128"/>
                      <a:pt x="363" y="140"/>
                      <a:pt x="349" y="140"/>
                    </a:cubicBezTo>
                    <a:cubicBezTo>
                      <a:pt x="216" y="140"/>
                      <a:pt x="216" y="140"/>
                      <a:pt x="216" y="140"/>
                    </a:cubicBezTo>
                    <a:cubicBezTo>
                      <a:pt x="216" y="197"/>
                      <a:pt x="216" y="197"/>
                      <a:pt x="216" y="197"/>
                    </a:cubicBezTo>
                    <a:cubicBezTo>
                      <a:pt x="216" y="211"/>
                      <a:pt x="204" y="222"/>
                      <a:pt x="190" y="222"/>
                    </a:cubicBezTo>
                    <a:cubicBezTo>
                      <a:pt x="0" y="222"/>
                      <a:pt x="0" y="222"/>
                      <a:pt x="0" y="222"/>
                    </a:cubicBezTo>
                    <a:cubicBezTo>
                      <a:pt x="0" y="191"/>
                      <a:pt x="0" y="191"/>
                      <a:pt x="0" y="191"/>
                    </a:cubicBezTo>
                    <a:cubicBezTo>
                      <a:pt x="0" y="177"/>
                      <a:pt x="11" y="165"/>
                      <a:pt x="25" y="1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2" name="Freeform 13"/>
              <p:cNvSpPr>
                <a:spLocks noEditPoints="1"/>
              </p:cNvSpPr>
              <p:nvPr/>
            </p:nvSpPr>
            <p:spPr bwMode="auto">
              <a:xfrm>
                <a:off x="5042691" y="2273922"/>
                <a:ext cx="529215" cy="655759"/>
              </a:xfrm>
              <a:custGeom>
                <a:avLst/>
                <a:gdLst>
                  <a:gd name="T0" fmla="*/ 28 w 612"/>
                  <a:gd name="T1" fmla="*/ 504 h 759"/>
                  <a:gd name="T2" fmla="*/ 148 w 612"/>
                  <a:gd name="T3" fmla="*/ 514 h 759"/>
                  <a:gd name="T4" fmla="*/ 179 w 612"/>
                  <a:gd name="T5" fmla="*/ 488 h 759"/>
                  <a:gd name="T6" fmla="*/ 184 w 612"/>
                  <a:gd name="T7" fmla="*/ 423 h 759"/>
                  <a:gd name="T8" fmla="*/ 158 w 612"/>
                  <a:gd name="T9" fmla="*/ 392 h 759"/>
                  <a:gd name="T10" fmla="*/ 38 w 612"/>
                  <a:gd name="T11" fmla="*/ 381 h 759"/>
                  <a:gd name="T12" fmla="*/ 7 w 612"/>
                  <a:gd name="T13" fmla="*/ 407 h 759"/>
                  <a:gd name="T14" fmla="*/ 2 w 612"/>
                  <a:gd name="T15" fmla="*/ 473 h 759"/>
                  <a:gd name="T16" fmla="*/ 28 w 612"/>
                  <a:gd name="T17" fmla="*/ 504 h 759"/>
                  <a:gd name="T18" fmla="*/ 157 w 612"/>
                  <a:gd name="T19" fmla="*/ 669 h 759"/>
                  <a:gd name="T20" fmla="*/ 254 w 612"/>
                  <a:gd name="T21" fmla="*/ 487 h 759"/>
                  <a:gd name="T22" fmla="*/ 334 w 612"/>
                  <a:gd name="T23" fmla="*/ 512 h 759"/>
                  <a:gd name="T24" fmla="*/ 342 w 612"/>
                  <a:gd name="T25" fmla="*/ 515 h 759"/>
                  <a:gd name="T26" fmla="*/ 216 w 612"/>
                  <a:gd name="T27" fmla="*/ 722 h 759"/>
                  <a:gd name="T28" fmla="*/ 157 w 612"/>
                  <a:gd name="T29" fmla="*/ 669 h 759"/>
                  <a:gd name="T30" fmla="*/ 379 w 612"/>
                  <a:gd name="T31" fmla="*/ 7 h 759"/>
                  <a:gd name="T32" fmla="*/ 426 w 612"/>
                  <a:gd name="T33" fmla="*/ 84 h 759"/>
                  <a:gd name="T34" fmla="*/ 349 w 612"/>
                  <a:gd name="T35" fmla="*/ 150 h 759"/>
                  <a:gd name="T36" fmla="*/ 304 w 612"/>
                  <a:gd name="T37" fmla="*/ 59 h 759"/>
                  <a:gd name="T38" fmla="*/ 379 w 612"/>
                  <a:gd name="T39" fmla="*/ 7 h 759"/>
                  <a:gd name="T40" fmla="*/ 371 w 612"/>
                  <a:gd name="T41" fmla="*/ 183 h 759"/>
                  <a:gd name="T42" fmla="*/ 403 w 612"/>
                  <a:gd name="T43" fmla="*/ 199 h 759"/>
                  <a:gd name="T44" fmla="*/ 574 w 612"/>
                  <a:gd name="T45" fmla="*/ 278 h 759"/>
                  <a:gd name="T46" fmla="*/ 579 w 612"/>
                  <a:gd name="T47" fmla="*/ 341 h 759"/>
                  <a:gd name="T48" fmla="*/ 398 w 612"/>
                  <a:gd name="T49" fmla="*/ 296 h 759"/>
                  <a:gd name="T50" fmla="*/ 381 w 612"/>
                  <a:gd name="T51" fmla="*/ 385 h 759"/>
                  <a:gd name="T52" fmla="*/ 390 w 612"/>
                  <a:gd name="T53" fmla="*/ 402 h 759"/>
                  <a:gd name="T54" fmla="*/ 561 w 612"/>
                  <a:gd name="T55" fmla="*/ 593 h 759"/>
                  <a:gd name="T56" fmla="*/ 489 w 612"/>
                  <a:gd name="T57" fmla="*/ 626 h 759"/>
                  <a:gd name="T58" fmla="*/ 233 w 612"/>
                  <a:gd name="T59" fmla="*/ 447 h 759"/>
                  <a:gd name="T60" fmla="*/ 203 w 612"/>
                  <a:gd name="T61" fmla="*/ 392 h 759"/>
                  <a:gd name="T62" fmla="*/ 231 w 612"/>
                  <a:gd name="T63" fmla="*/ 239 h 759"/>
                  <a:gd name="T64" fmla="*/ 157 w 612"/>
                  <a:gd name="T65" fmla="*/ 344 h 759"/>
                  <a:gd name="T66" fmla="*/ 95 w 612"/>
                  <a:gd name="T67" fmla="*/ 332 h 759"/>
                  <a:gd name="T68" fmla="*/ 247 w 612"/>
                  <a:gd name="T69" fmla="*/ 155 h 759"/>
                  <a:gd name="T70" fmla="*/ 313 w 612"/>
                  <a:gd name="T71" fmla="*/ 163 h 759"/>
                  <a:gd name="T72" fmla="*/ 349 w 612"/>
                  <a:gd name="T73" fmla="*/ 227 h 759"/>
                  <a:gd name="T74" fmla="*/ 371 w 612"/>
                  <a:gd name="T75" fmla="*/ 183 h 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2" h="759">
                    <a:moveTo>
                      <a:pt x="28" y="504"/>
                    </a:moveTo>
                    <a:cubicBezTo>
                      <a:pt x="148" y="514"/>
                      <a:pt x="148" y="514"/>
                      <a:pt x="148" y="514"/>
                    </a:cubicBezTo>
                    <a:cubicBezTo>
                      <a:pt x="164" y="516"/>
                      <a:pt x="177" y="504"/>
                      <a:pt x="179" y="488"/>
                    </a:cubicBezTo>
                    <a:cubicBezTo>
                      <a:pt x="184" y="423"/>
                      <a:pt x="184" y="423"/>
                      <a:pt x="184" y="423"/>
                    </a:cubicBezTo>
                    <a:cubicBezTo>
                      <a:pt x="186" y="407"/>
                      <a:pt x="174" y="393"/>
                      <a:pt x="158" y="392"/>
                    </a:cubicBezTo>
                    <a:cubicBezTo>
                      <a:pt x="38" y="381"/>
                      <a:pt x="38" y="381"/>
                      <a:pt x="38" y="381"/>
                    </a:cubicBezTo>
                    <a:cubicBezTo>
                      <a:pt x="23" y="380"/>
                      <a:pt x="9" y="392"/>
                      <a:pt x="7" y="407"/>
                    </a:cubicBezTo>
                    <a:cubicBezTo>
                      <a:pt x="2" y="473"/>
                      <a:pt x="2" y="473"/>
                      <a:pt x="2" y="473"/>
                    </a:cubicBezTo>
                    <a:cubicBezTo>
                      <a:pt x="0" y="489"/>
                      <a:pt x="12" y="503"/>
                      <a:pt x="28" y="504"/>
                    </a:cubicBezTo>
                    <a:close/>
                    <a:moveTo>
                      <a:pt x="157" y="669"/>
                    </a:moveTo>
                    <a:cubicBezTo>
                      <a:pt x="220" y="595"/>
                      <a:pt x="230" y="592"/>
                      <a:pt x="254" y="487"/>
                    </a:cubicBezTo>
                    <a:cubicBezTo>
                      <a:pt x="280" y="496"/>
                      <a:pt x="307" y="504"/>
                      <a:pt x="334" y="512"/>
                    </a:cubicBezTo>
                    <a:cubicBezTo>
                      <a:pt x="337" y="513"/>
                      <a:pt x="339" y="514"/>
                      <a:pt x="342" y="515"/>
                    </a:cubicBezTo>
                    <a:cubicBezTo>
                      <a:pt x="303" y="633"/>
                      <a:pt x="296" y="637"/>
                      <a:pt x="216" y="722"/>
                    </a:cubicBezTo>
                    <a:cubicBezTo>
                      <a:pt x="180" y="759"/>
                      <a:pt x="122" y="709"/>
                      <a:pt x="157" y="669"/>
                    </a:cubicBezTo>
                    <a:close/>
                    <a:moveTo>
                      <a:pt x="379" y="7"/>
                    </a:moveTo>
                    <a:cubicBezTo>
                      <a:pt x="413" y="15"/>
                      <a:pt x="434" y="49"/>
                      <a:pt x="426" y="84"/>
                    </a:cubicBezTo>
                    <a:cubicBezTo>
                      <a:pt x="419" y="120"/>
                      <a:pt x="383" y="157"/>
                      <a:pt x="349" y="150"/>
                    </a:cubicBezTo>
                    <a:cubicBezTo>
                      <a:pt x="315" y="143"/>
                      <a:pt x="297" y="94"/>
                      <a:pt x="304" y="59"/>
                    </a:cubicBezTo>
                    <a:cubicBezTo>
                      <a:pt x="312" y="23"/>
                      <a:pt x="345" y="0"/>
                      <a:pt x="379" y="7"/>
                    </a:cubicBezTo>
                    <a:close/>
                    <a:moveTo>
                      <a:pt x="371" y="183"/>
                    </a:moveTo>
                    <a:cubicBezTo>
                      <a:pt x="378" y="185"/>
                      <a:pt x="393" y="190"/>
                      <a:pt x="403" y="199"/>
                    </a:cubicBezTo>
                    <a:cubicBezTo>
                      <a:pt x="494" y="286"/>
                      <a:pt x="474" y="282"/>
                      <a:pt x="574" y="278"/>
                    </a:cubicBezTo>
                    <a:cubicBezTo>
                      <a:pt x="612" y="277"/>
                      <a:pt x="611" y="338"/>
                      <a:pt x="579" y="341"/>
                    </a:cubicBezTo>
                    <a:cubicBezTo>
                      <a:pt x="477" y="350"/>
                      <a:pt x="470" y="358"/>
                      <a:pt x="398" y="296"/>
                    </a:cubicBezTo>
                    <a:cubicBezTo>
                      <a:pt x="381" y="385"/>
                      <a:pt x="381" y="385"/>
                      <a:pt x="381" y="385"/>
                    </a:cubicBezTo>
                    <a:cubicBezTo>
                      <a:pt x="380" y="392"/>
                      <a:pt x="383" y="399"/>
                      <a:pt x="390" y="402"/>
                    </a:cubicBezTo>
                    <a:cubicBezTo>
                      <a:pt x="494" y="448"/>
                      <a:pt x="515" y="448"/>
                      <a:pt x="561" y="593"/>
                    </a:cubicBezTo>
                    <a:cubicBezTo>
                      <a:pt x="578" y="638"/>
                      <a:pt x="510" y="668"/>
                      <a:pt x="489" y="626"/>
                    </a:cubicBezTo>
                    <a:cubicBezTo>
                      <a:pt x="417" y="484"/>
                      <a:pt x="405" y="506"/>
                      <a:pt x="233" y="447"/>
                    </a:cubicBezTo>
                    <a:cubicBezTo>
                      <a:pt x="211" y="435"/>
                      <a:pt x="203" y="416"/>
                      <a:pt x="203" y="392"/>
                    </a:cubicBezTo>
                    <a:cubicBezTo>
                      <a:pt x="231" y="239"/>
                      <a:pt x="231" y="239"/>
                      <a:pt x="231" y="239"/>
                    </a:cubicBezTo>
                    <a:cubicBezTo>
                      <a:pt x="164" y="260"/>
                      <a:pt x="171" y="259"/>
                      <a:pt x="157" y="344"/>
                    </a:cubicBezTo>
                    <a:cubicBezTo>
                      <a:pt x="151" y="376"/>
                      <a:pt x="91" y="372"/>
                      <a:pt x="95" y="332"/>
                    </a:cubicBezTo>
                    <a:cubicBezTo>
                      <a:pt x="107" y="207"/>
                      <a:pt x="126" y="199"/>
                      <a:pt x="247" y="155"/>
                    </a:cubicBezTo>
                    <a:cubicBezTo>
                      <a:pt x="264" y="149"/>
                      <a:pt x="304" y="160"/>
                      <a:pt x="313" y="163"/>
                    </a:cubicBezTo>
                    <a:cubicBezTo>
                      <a:pt x="349" y="227"/>
                      <a:pt x="349" y="227"/>
                      <a:pt x="349" y="227"/>
                    </a:cubicBezTo>
                    <a:cubicBezTo>
                      <a:pt x="371" y="183"/>
                      <a:pt x="371" y="183"/>
                      <a:pt x="371" y="1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13" name="组合 12"/>
          <p:cNvGrpSpPr/>
          <p:nvPr/>
        </p:nvGrpSpPr>
        <p:grpSpPr>
          <a:xfrm>
            <a:off x="8160068" y="3740408"/>
            <a:ext cx="552616" cy="552688"/>
            <a:chOff x="4102125" y="4265651"/>
            <a:chExt cx="414516" cy="414516"/>
          </a:xfrm>
        </p:grpSpPr>
        <p:sp>
          <p:nvSpPr>
            <p:cNvPr id="14" name="椭圆 13"/>
            <p:cNvSpPr/>
            <p:nvPr/>
          </p:nvSpPr>
          <p:spPr>
            <a:xfrm>
              <a:off x="4102125" y="4265651"/>
              <a:ext cx="414516" cy="414516"/>
            </a:xfrm>
            <a:prstGeom prst="ellipse">
              <a:avLst/>
            </a:prstGeom>
            <a:solidFill>
              <a:schemeClr val="accent2"/>
            </a:soli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50000"/>
                    <a:lumOff val="50000"/>
                  </a:schemeClr>
                </a:solidFill>
                <a:latin typeface="Calibri" panose="020F0502020204030204"/>
                <a:ea typeface="宋体" panose="02010600030101010101" pitchFamily="2" charset="-122"/>
              </a:endParaRPr>
            </a:p>
          </p:txBody>
        </p:sp>
        <p:grpSp>
          <p:nvGrpSpPr>
            <p:cNvPr id="15" name="组合 14"/>
            <p:cNvGrpSpPr/>
            <p:nvPr/>
          </p:nvGrpSpPr>
          <p:grpSpPr>
            <a:xfrm>
              <a:off x="4199233" y="4358783"/>
              <a:ext cx="238761" cy="198211"/>
              <a:chOff x="3132963" y="3140191"/>
              <a:chExt cx="645573" cy="535933"/>
            </a:xfrm>
            <a:solidFill>
              <a:schemeClr val="bg1"/>
            </a:solidFill>
          </p:grpSpPr>
          <p:sp>
            <p:nvSpPr>
              <p:cNvPr id="16" name="Freeform 226"/>
              <p:cNvSpPr/>
              <p:nvPr/>
            </p:nvSpPr>
            <p:spPr bwMode="auto">
              <a:xfrm>
                <a:off x="3421629" y="3217854"/>
                <a:ext cx="356907" cy="392027"/>
              </a:xfrm>
              <a:custGeom>
                <a:avLst/>
                <a:gdLst>
                  <a:gd name="T0" fmla="*/ 0 w 529"/>
                  <a:gd name="T1" fmla="*/ 0 h 581"/>
                  <a:gd name="T2" fmla="*/ 2 w 529"/>
                  <a:gd name="T3" fmla="*/ 11 h 581"/>
                  <a:gd name="T4" fmla="*/ 25 w 529"/>
                  <a:gd name="T5" fmla="*/ 56 h 581"/>
                  <a:gd name="T6" fmla="*/ 473 w 529"/>
                  <a:gd name="T7" fmla="*/ 56 h 581"/>
                  <a:gd name="T8" fmla="*/ 473 w 529"/>
                  <a:gd name="T9" fmla="*/ 525 h 581"/>
                  <a:gd name="T10" fmla="*/ 127 w 529"/>
                  <a:gd name="T11" fmla="*/ 525 h 581"/>
                  <a:gd name="T12" fmla="*/ 127 w 529"/>
                  <a:gd name="T13" fmla="*/ 581 h 581"/>
                  <a:gd name="T14" fmla="*/ 529 w 529"/>
                  <a:gd name="T15" fmla="*/ 581 h 581"/>
                  <a:gd name="T16" fmla="*/ 529 w 529"/>
                  <a:gd name="T17" fmla="*/ 0 h 581"/>
                  <a:gd name="T18" fmla="*/ 0 w 529"/>
                  <a:gd name="T19" fmla="*/ 0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9" h="581">
                    <a:moveTo>
                      <a:pt x="0" y="0"/>
                    </a:moveTo>
                    <a:cubicBezTo>
                      <a:pt x="1" y="4"/>
                      <a:pt x="2" y="7"/>
                      <a:pt x="2" y="11"/>
                    </a:cubicBezTo>
                    <a:cubicBezTo>
                      <a:pt x="14" y="22"/>
                      <a:pt x="22" y="38"/>
                      <a:pt x="25" y="56"/>
                    </a:cubicBezTo>
                    <a:cubicBezTo>
                      <a:pt x="473" y="56"/>
                      <a:pt x="473" y="56"/>
                      <a:pt x="473" y="56"/>
                    </a:cubicBezTo>
                    <a:cubicBezTo>
                      <a:pt x="473" y="525"/>
                      <a:pt x="473" y="525"/>
                      <a:pt x="473" y="525"/>
                    </a:cubicBezTo>
                    <a:cubicBezTo>
                      <a:pt x="127" y="525"/>
                      <a:pt x="127" y="525"/>
                      <a:pt x="127" y="525"/>
                    </a:cubicBezTo>
                    <a:cubicBezTo>
                      <a:pt x="127" y="581"/>
                      <a:pt x="127" y="581"/>
                      <a:pt x="127" y="581"/>
                    </a:cubicBezTo>
                    <a:cubicBezTo>
                      <a:pt x="529" y="581"/>
                      <a:pt x="529" y="581"/>
                      <a:pt x="529" y="581"/>
                    </a:cubicBezTo>
                    <a:cubicBezTo>
                      <a:pt x="529" y="0"/>
                      <a:pt x="529" y="0"/>
                      <a:pt x="529"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7" name="Freeform 227"/>
              <p:cNvSpPr/>
              <p:nvPr/>
            </p:nvSpPr>
            <p:spPr bwMode="auto">
              <a:xfrm>
                <a:off x="3198348" y="3140191"/>
                <a:ext cx="224709" cy="247551"/>
              </a:xfrm>
              <a:custGeom>
                <a:avLst/>
                <a:gdLst>
                  <a:gd name="T0" fmla="*/ 45 w 333"/>
                  <a:gd name="T1" fmla="*/ 243 h 367"/>
                  <a:gd name="T2" fmla="*/ 170 w 333"/>
                  <a:gd name="T3" fmla="*/ 367 h 367"/>
                  <a:gd name="T4" fmla="*/ 289 w 333"/>
                  <a:gd name="T5" fmla="*/ 243 h 367"/>
                  <a:gd name="T6" fmla="*/ 326 w 333"/>
                  <a:gd name="T7" fmla="*/ 203 h 367"/>
                  <a:gd name="T8" fmla="*/ 306 w 333"/>
                  <a:gd name="T9" fmla="*/ 142 h 367"/>
                  <a:gd name="T10" fmla="*/ 166 w 333"/>
                  <a:gd name="T11" fmla="*/ 0 h 367"/>
                  <a:gd name="T12" fmla="*/ 26 w 333"/>
                  <a:gd name="T13" fmla="*/ 142 h 367"/>
                  <a:gd name="T14" fmla="*/ 7 w 333"/>
                  <a:gd name="T15" fmla="*/ 203 h 367"/>
                  <a:gd name="T16" fmla="*/ 45 w 333"/>
                  <a:gd name="T17" fmla="*/ 243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33" h="367">
                    <a:moveTo>
                      <a:pt x="45" y="243"/>
                    </a:moveTo>
                    <a:cubicBezTo>
                      <a:pt x="71" y="308"/>
                      <a:pt x="118" y="367"/>
                      <a:pt x="170" y="367"/>
                    </a:cubicBezTo>
                    <a:cubicBezTo>
                      <a:pt x="222" y="367"/>
                      <a:pt x="266" y="308"/>
                      <a:pt x="289" y="243"/>
                    </a:cubicBezTo>
                    <a:cubicBezTo>
                      <a:pt x="305" y="242"/>
                      <a:pt x="320" y="226"/>
                      <a:pt x="326" y="203"/>
                    </a:cubicBezTo>
                    <a:cubicBezTo>
                      <a:pt x="333" y="176"/>
                      <a:pt x="324" y="149"/>
                      <a:pt x="306" y="142"/>
                    </a:cubicBezTo>
                    <a:cubicBezTo>
                      <a:pt x="302" y="63"/>
                      <a:pt x="241" y="0"/>
                      <a:pt x="166" y="0"/>
                    </a:cubicBezTo>
                    <a:cubicBezTo>
                      <a:pt x="92" y="0"/>
                      <a:pt x="31" y="63"/>
                      <a:pt x="26" y="142"/>
                    </a:cubicBezTo>
                    <a:cubicBezTo>
                      <a:pt x="9" y="149"/>
                      <a:pt x="0" y="176"/>
                      <a:pt x="7" y="203"/>
                    </a:cubicBezTo>
                    <a:cubicBezTo>
                      <a:pt x="13" y="227"/>
                      <a:pt x="29" y="243"/>
                      <a:pt x="45" y="2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8" name="Freeform 228"/>
              <p:cNvSpPr/>
              <p:nvPr/>
            </p:nvSpPr>
            <p:spPr bwMode="auto">
              <a:xfrm>
                <a:off x="3481875" y="3306367"/>
                <a:ext cx="233275" cy="180738"/>
              </a:xfrm>
              <a:custGeom>
                <a:avLst/>
                <a:gdLst>
                  <a:gd name="T0" fmla="*/ 41 w 346"/>
                  <a:gd name="T1" fmla="*/ 111 h 268"/>
                  <a:gd name="T2" fmla="*/ 0 w 346"/>
                  <a:gd name="T3" fmla="*/ 151 h 268"/>
                  <a:gd name="T4" fmla="*/ 90 w 346"/>
                  <a:gd name="T5" fmla="*/ 268 h 268"/>
                  <a:gd name="T6" fmla="*/ 254 w 346"/>
                  <a:gd name="T7" fmla="*/ 125 h 268"/>
                  <a:gd name="T8" fmla="*/ 284 w 346"/>
                  <a:gd name="T9" fmla="*/ 158 h 268"/>
                  <a:gd name="T10" fmla="*/ 346 w 346"/>
                  <a:gd name="T11" fmla="*/ 0 h 268"/>
                  <a:gd name="T12" fmla="*/ 184 w 346"/>
                  <a:gd name="T13" fmla="*/ 50 h 268"/>
                  <a:gd name="T14" fmla="*/ 218 w 346"/>
                  <a:gd name="T15" fmla="*/ 87 h 268"/>
                  <a:gd name="T16" fmla="*/ 99 w 346"/>
                  <a:gd name="T17" fmla="*/ 190 h 268"/>
                  <a:gd name="T18" fmla="*/ 41 w 346"/>
                  <a:gd name="T19" fmla="*/ 111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46" h="268">
                    <a:moveTo>
                      <a:pt x="41" y="111"/>
                    </a:moveTo>
                    <a:cubicBezTo>
                      <a:pt x="0" y="151"/>
                      <a:pt x="0" y="151"/>
                      <a:pt x="0" y="151"/>
                    </a:cubicBezTo>
                    <a:cubicBezTo>
                      <a:pt x="12" y="165"/>
                      <a:pt x="90" y="268"/>
                      <a:pt x="90" y="268"/>
                    </a:cubicBezTo>
                    <a:cubicBezTo>
                      <a:pt x="254" y="125"/>
                      <a:pt x="254" y="125"/>
                      <a:pt x="254" y="125"/>
                    </a:cubicBezTo>
                    <a:cubicBezTo>
                      <a:pt x="284" y="158"/>
                      <a:pt x="284" y="158"/>
                      <a:pt x="284" y="158"/>
                    </a:cubicBezTo>
                    <a:cubicBezTo>
                      <a:pt x="346" y="0"/>
                      <a:pt x="346" y="0"/>
                      <a:pt x="346" y="0"/>
                    </a:cubicBezTo>
                    <a:cubicBezTo>
                      <a:pt x="184" y="50"/>
                      <a:pt x="184" y="50"/>
                      <a:pt x="184" y="50"/>
                    </a:cubicBezTo>
                    <a:cubicBezTo>
                      <a:pt x="218" y="87"/>
                      <a:pt x="218" y="87"/>
                      <a:pt x="218" y="87"/>
                    </a:cubicBezTo>
                    <a:cubicBezTo>
                      <a:pt x="99" y="190"/>
                      <a:pt x="99" y="190"/>
                      <a:pt x="99" y="190"/>
                    </a:cubicBezTo>
                    <a:lnTo>
                      <a:pt x="41" y="1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19" name="Freeform 229"/>
              <p:cNvSpPr/>
              <p:nvPr/>
            </p:nvSpPr>
            <p:spPr bwMode="auto">
              <a:xfrm>
                <a:off x="3132963" y="3377178"/>
                <a:ext cx="355480" cy="298946"/>
              </a:xfrm>
              <a:custGeom>
                <a:avLst/>
                <a:gdLst>
                  <a:gd name="T0" fmla="*/ 407 w 527"/>
                  <a:gd name="T1" fmla="*/ 0 h 443"/>
                  <a:gd name="T2" fmla="*/ 294 w 527"/>
                  <a:gd name="T3" fmla="*/ 190 h 443"/>
                  <a:gd name="T4" fmla="*/ 280 w 527"/>
                  <a:gd name="T5" fmla="*/ 105 h 443"/>
                  <a:gd name="T6" fmla="*/ 295 w 527"/>
                  <a:gd name="T7" fmla="*/ 77 h 443"/>
                  <a:gd name="T8" fmla="*/ 263 w 527"/>
                  <a:gd name="T9" fmla="*/ 44 h 443"/>
                  <a:gd name="T10" fmla="*/ 230 w 527"/>
                  <a:gd name="T11" fmla="*/ 77 h 443"/>
                  <a:gd name="T12" fmla="*/ 246 w 527"/>
                  <a:gd name="T13" fmla="*/ 105 h 443"/>
                  <a:gd name="T14" fmla="*/ 232 w 527"/>
                  <a:gd name="T15" fmla="*/ 189 h 443"/>
                  <a:gd name="T16" fmla="*/ 120 w 527"/>
                  <a:gd name="T17" fmla="*/ 0 h 443"/>
                  <a:gd name="T18" fmla="*/ 2 w 527"/>
                  <a:gd name="T19" fmla="*/ 125 h 443"/>
                  <a:gd name="T20" fmla="*/ 0 w 527"/>
                  <a:gd name="T21" fmla="*/ 125 h 443"/>
                  <a:gd name="T22" fmla="*/ 0 w 527"/>
                  <a:gd name="T23" fmla="*/ 402 h 443"/>
                  <a:gd name="T24" fmla="*/ 1 w 527"/>
                  <a:gd name="T25" fmla="*/ 402 h 443"/>
                  <a:gd name="T26" fmla="*/ 263 w 527"/>
                  <a:gd name="T27" fmla="*/ 443 h 443"/>
                  <a:gd name="T28" fmla="*/ 526 w 527"/>
                  <a:gd name="T29" fmla="*/ 402 h 443"/>
                  <a:gd name="T30" fmla="*/ 527 w 527"/>
                  <a:gd name="T31" fmla="*/ 402 h 443"/>
                  <a:gd name="T32" fmla="*/ 527 w 527"/>
                  <a:gd name="T33" fmla="*/ 125 h 443"/>
                  <a:gd name="T34" fmla="*/ 525 w 527"/>
                  <a:gd name="T35" fmla="*/ 125 h 443"/>
                  <a:gd name="T36" fmla="*/ 407 w 527"/>
                  <a:gd name="T37" fmla="*/ 0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7" h="443">
                    <a:moveTo>
                      <a:pt x="407" y="0"/>
                    </a:moveTo>
                    <a:cubicBezTo>
                      <a:pt x="294" y="190"/>
                      <a:pt x="294" y="190"/>
                      <a:pt x="294" y="190"/>
                    </a:cubicBezTo>
                    <a:cubicBezTo>
                      <a:pt x="280" y="105"/>
                      <a:pt x="280" y="105"/>
                      <a:pt x="280" y="105"/>
                    </a:cubicBezTo>
                    <a:cubicBezTo>
                      <a:pt x="289" y="99"/>
                      <a:pt x="295" y="89"/>
                      <a:pt x="295" y="77"/>
                    </a:cubicBezTo>
                    <a:cubicBezTo>
                      <a:pt x="295" y="59"/>
                      <a:pt x="281" y="44"/>
                      <a:pt x="263" y="44"/>
                    </a:cubicBezTo>
                    <a:cubicBezTo>
                      <a:pt x="245" y="44"/>
                      <a:pt x="230" y="59"/>
                      <a:pt x="230" y="77"/>
                    </a:cubicBezTo>
                    <a:cubicBezTo>
                      <a:pt x="230" y="89"/>
                      <a:pt x="237" y="99"/>
                      <a:pt x="246" y="105"/>
                    </a:cubicBezTo>
                    <a:cubicBezTo>
                      <a:pt x="232" y="189"/>
                      <a:pt x="232" y="189"/>
                      <a:pt x="232" y="189"/>
                    </a:cubicBezTo>
                    <a:cubicBezTo>
                      <a:pt x="120" y="0"/>
                      <a:pt x="120" y="0"/>
                      <a:pt x="120" y="0"/>
                    </a:cubicBezTo>
                    <a:cubicBezTo>
                      <a:pt x="56" y="27"/>
                      <a:pt x="12" y="72"/>
                      <a:pt x="2" y="125"/>
                    </a:cubicBezTo>
                    <a:cubicBezTo>
                      <a:pt x="0" y="125"/>
                      <a:pt x="0" y="125"/>
                      <a:pt x="0" y="125"/>
                    </a:cubicBezTo>
                    <a:cubicBezTo>
                      <a:pt x="0" y="402"/>
                      <a:pt x="0" y="402"/>
                      <a:pt x="0" y="402"/>
                    </a:cubicBezTo>
                    <a:cubicBezTo>
                      <a:pt x="1" y="402"/>
                      <a:pt x="1" y="402"/>
                      <a:pt x="1" y="402"/>
                    </a:cubicBezTo>
                    <a:cubicBezTo>
                      <a:pt x="14" y="425"/>
                      <a:pt x="126" y="443"/>
                      <a:pt x="263" y="443"/>
                    </a:cubicBezTo>
                    <a:cubicBezTo>
                      <a:pt x="401" y="443"/>
                      <a:pt x="513" y="425"/>
                      <a:pt x="526" y="402"/>
                    </a:cubicBezTo>
                    <a:cubicBezTo>
                      <a:pt x="527" y="402"/>
                      <a:pt x="527" y="402"/>
                      <a:pt x="527" y="402"/>
                    </a:cubicBezTo>
                    <a:cubicBezTo>
                      <a:pt x="527" y="125"/>
                      <a:pt x="527" y="125"/>
                      <a:pt x="527" y="125"/>
                    </a:cubicBezTo>
                    <a:cubicBezTo>
                      <a:pt x="525" y="125"/>
                      <a:pt x="525" y="125"/>
                      <a:pt x="525" y="125"/>
                    </a:cubicBezTo>
                    <a:cubicBezTo>
                      <a:pt x="515" y="72"/>
                      <a:pt x="471" y="27"/>
                      <a:pt x="40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0" name="Freeform 230"/>
              <p:cNvSpPr/>
              <p:nvPr/>
            </p:nvSpPr>
            <p:spPr bwMode="auto">
              <a:xfrm>
                <a:off x="3598655" y="3487105"/>
                <a:ext cx="54536" cy="68241"/>
              </a:xfrm>
              <a:custGeom>
                <a:avLst/>
                <a:gdLst>
                  <a:gd name="T0" fmla="*/ 0 w 81"/>
                  <a:gd name="T1" fmla="*/ 0 h 101"/>
                  <a:gd name="T2" fmla="*/ 0 w 81"/>
                  <a:gd name="T3" fmla="*/ 55 h 101"/>
                  <a:gd name="T4" fmla="*/ 40 w 81"/>
                  <a:gd name="T5" fmla="*/ 101 h 101"/>
                  <a:gd name="T6" fmla="*/ 81 w 81"/>
                  <a:gd name="T7" fmla="*/ 56 h 101"/>
                  <a:gd name="T8" fmla="*/ 81 w 81"/>
                  <a:gd name="T9" fmla="*/ 0 h 101"/>
                  <a:gd name="T10" fmla="*/ 59 w 81"/>
                  <a:gd name="T11" fmla="*/ 0 h 101"/>
                  <a:gd name="T12" fmla="*/ 59 w 81"/>
                  <a:gd name="T13" fmla="*/ 57 h 101"/>
                  <a:gd name="T14" fmla="*/ 40 w 81"/>
                  <a:gd name="T15" fmla="*/ 83 h 101"/>
                  <a:gd name="T16" fmla="*/ 22 w 81"/>
                  <a:gd name="T17" fmla="*/ 57 h 101"/>
                  <a:gd name="T18" fmla="*/ 22 w 81"/>
                  <a:gd name="T19" fmla="*/ 0 h 101"/>
                  <a:gd name="T20" fmla="*/ 0 w 81"/>
                  <a:gd name="T21"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 h="101">
                    <a:moveTo>
                      <a:pt x="0" y="0"/>
                    </a:moveTo>
                    <a:cubicBezTo>
                      <a:pt x="0" y="55"/>
                      <a:pt x="0" y="55"/>
                      <a:pt x="0" y="55"/>
                    </a:cubicBezTo>
                    <a:cubicBezTo>
                      <a:pt x="0" y="87"/>
                      <a:pt x="15" y="101"/>
                      <a:pt x="40" y="101"/>
                    </a:cubicBezTo>
                    <a:cubicBezTo>
                      <a:pt x="65" y="101"/>
                      <a:pt x="81" y="86"/>
                      <a:pt x="81" y="56"/>
                    </a:cubicBezTo>
                    <a:cubicBezTo>
                      <a:pt x="81" y="0"/>
                      <a:pt x="81" y="0"/>
                      <a:pt x="81" y="0"/>
                    </a:cubicBezTo>
                    <a:cubicBezTo>
                      <a:pt x="59" y="0"/>
                      <a:pt x="59" y="0"/>
                      <a:pt x="59" y="0"/>
                    </a:cubicBezTo>
                    <a:cubicBezTo>
                      <a:pt x="59" y="57"/>
                      <a:pt x="59" y="57"/>
                      <a:pt x="59" y="57"/>
                    </a:cubicBezTo>
                    <a:cubicBezTo>
                      <a:pt x="59" y="75"/>
                      <a:pt x="52" y="83"/>
                      <a:pt x="40" y="83"/>
                    </a:cubicBezTo>
                    <a:cubicBezTo>
                      <a:pt x="29" y="83"/>
                      <a:pt x="22" y="74"/>
                      <a:pt x="22" y="57"/>
                    </a:cubicBezTo>
                    <a:cubicBezTo>
                      <a:pt x="22" y="0"/>
                      <a:pt x="22" y="0"/>
                      <a:pt x="22" y="0"/>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1" name="Freeform 231"/>
              <p:cNvSpPr>
                <a:spLocks noEditPoints="1"/>
              </p:cNvSpPr>
              <p:nvPr/>
            </p:nvSpPr>
            <p:spPr bwMode="auto">
              <a:xfrm>
                <a:off x="3666040" y="3486534"/>
                <a:ext cx="47968" cy="67384"/>
              </a:xfrm>
              <a:custGeom>
                <a:avLst/>
                <a:gdLst>
                  <a:gd name="T0" fmla="*/ 31 w 71"/>
                  <a:gd name="T1" fmla="*/ 0 h 100"/>
                  <a:gd name="T2" fmla="*/ 0 w 71"/>
                  <a:gd name="T3" fmla="*/ 2 h 100"/>
                  <a:gd name="T4" fmla="*/ 0 w 71"/>
                  <a:gd name="T5" fmla="*/ 100 h 100"/>
                  <a:gd name="T6" fmla="*/ 23 w 71"/>
                  <a:gd name="T7" fmla="*/ 100 h 100"/>
                  <a:gd name="T8" fmla="*/ 23 w 71"/>
                  <a:gd name="T9" fmla="*/ 65 h 100"/>
                  <a:gd name="T10" fmla="*/ 30 w 71"/>
                  <a:gd name="T11" fmla="*/ 65 h 100"/>
                  <a:gd name="T12" fmla="*/ 62 w 71"/>
                  <a:gd name="T13" fmla="*/ 55 h 100"/>
                  <a:gd name="T14" fmla="*/ 71 w 71"/>
                  <a:gd name="T15" fmla="*/ 31 h 100"/>
                  <a:gd name="T16" fmla="*/ 61 w 71"/>
                  <a:gd name="T17" fmla="*/ 8 h 100"/>
                  <a:gd name="T18" fmla="*/ 31 w 71"/>
                  <a:gd name="T19" fmla="*/ 0 h 100"/>
                  <a:gd name="T20" fmla="*/ 30 w 71"/>
                  <a:gd name="T21" fmla="*/ 48 h 100"/>
                  <a:gd name="T22" fmla="*/ 23 w 71"/>
                  <a:gd name="T23" fmla="*/ 47 h 100"/>
                  <a:gd name="T24" fmla="*/ 23 w 71"/>
                  <a:gd name="T25" fmla="*/ 18 h 100"/>
                  <a:gd name="T26" fmla="*/ 32 w 71"/>
                  <a:gd name="T27" fmla="*/ 17 h 100"/>
                  <a:gd name="T28" fmla="*/ 49 w 71"/>
                  <a:gd name="T29" fmla="*/ 32 h 100"/>
                  <a:gd name="T30" fmla="*/ 30 w 71"/>
                  <a:gd name="T31" fmla="*/ 4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1" h="100">
                    <a:moveTo>
                      <a:pt x="31" y="0"/>
                    </a:moveTo>
                    <a:cubicBezTo>
                      <a:pt x="17" y="0"/>
                      <a:pt x="7" y="1"/>
                      <a:pt x="0" y="2"/>
                    </a:cubicBezTo>
                    <a:cubicBezTo>
                      <a:pt x="0" y="100"/>
                      <a:pt x="0" y="100"/>
                      <a:pt x="0" y="100"/>
                    </a:cubicBezTo>
                    <a:cubicBezTo>
                      <a:pt x="23" y="100"/>
                      <a:pt x="23" y="100"/>
                      <a:pt x="23" y="100"/>
                    </a:cubicBezTo>
                    <a:cubicBezTo>
                      <a:pt x="23" y="65"/>
                      <a:pt x="23" y="65"/>
                      <a:pt x="23" y="65"/>
                    </a:cubicBezTo>
                    <a:cubicBezTo>
                      <a:pt x="25" y="65"/>
                      <a:pt x="27" y="65"/>
                      <a:pt x="30" y="65"/>
                    </a:cubicBezTo>
                    <a:cubicBezTo>
                      <a:pt x="43" y="65"/>
                      <a:pt x="55" y="62"/>
                      <a:pt x="62" y="55"/>
                    </a:cubicBezTo>
                    <a:cubicBezTo>
                      <a:pt x="68" y="49"/>
                      <a:pt x="71" y="41"/>
                      <a:pt x="71" y="31"/>
                    </a:cubicBezTo>
                    <a:cubicBezTo>
                      <a:pt x="71" y="22"/>
                      <a:pt x="67" y="13"/>
                      <a:pt x="61" y="8"/>
                    </a:cubicBezTo>
                    <a:cubicBezTo>
                      <a:pt x="54" y="3"/>
                      <a:pt x="44" y="0"/>
                      <a:pt x="31" y="0"/>
                    </a:cubicBezTo>
                    <a:close/>
                    <a:moveTo>
                      <a:pt x="30" y="48"/>
                    </a:moveTo>
                    <a:cubicBezTo>
                      <a:pt x="27" y="48"/>
                      <a:pt x="24" y="48"/>
                      <a:pt x="23" y="47"/>
                    </a:cubicBezTo>
                    <a:cubicBezTo>
                      <a:pt x="23" y="18"/>
                      <a:pt x="23" y="18"/>
                      <a:pt x="23" y="18"/>
                    </a:cubicBezTo>
                    <a:cubicBezTo>
                      <a:pt x="24" y="18"/>
                      <a:pt x="27" y="17"/>
                      <a:pt x="32" y="17"/>
                    </a:cubicBezTo>
                    <a:cubicBezTo>
                      <a:pt x="43" y="17"/>
                      <a:pt x="49" y="23"/>
                      <a:pt x="49" y="32"/>
                    </a:cubicBezTo>
                    <a:cubicBezTo>
                      <a:pt x="49" y="42"/>
                      <a:pt x="42" y="48"/>
                      <a:pt x="30" y="4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22" name="组合 21"/>
          <p:cNvGrpSpPr/>
          <p:nvPr/>
        </p:nvGrpSpPr>
        <p:grpSpPr>
          <a:xfrm>
            <a:off x="8160068" y="5468600"/>
            <a:ext cx="552616" cy="552688"/>
            <a:chOff x="5181486" y="4265651"/>
            <a:chExt cx="414516" cy="414516"/>
          </a:xfrm>
        </p:grpSpPr>
        <p:sp>
          <p:nvSpPr>
            <p:cNvPr id="23" name="椭圆 22"/>
            <p:cNvSpPr/>
            <p:nvPr/>
          </p:nvSpPr>
          <p:spPr>
            <a:xfrm>
              <a:off x="5181486" y="4265651"/>
              <a:ext cx="414516" cy="414516"/>
            </a:xfrm>
            <a:prstGeom prst="ellipse">
              <a:avLst/>
            </a:prstGeom>
            <a:solidFill>
              <a:schemeClr val="accent4"/>
            </a:soli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50000"/>
                    <a:lumOff val="50000"/>
                  </a:schemeClr>
                </a:solidFill>
                <a:latin typeface="Calibri" panose="020F0502020204030204"/>
                <a:ea typeface="宋体" panose="02010600030101010101" pitchFamily="2" charset="-122"/>
              </a:endParaRPr>
            </a:p>
          </p:txBody>
        </p:sp>
        <p:grpSp>
          <p:nvGrpSpPr>
            <p:cNvPr id="24" name="组合 23"/>
            <p:cNvGrpSpPr/>
            <p:nvPr/>
          </p:nvGrpSpPr>
          <p:grpSpPr>
            <a:xfrm>
              <a:off x="5287222" y="4375239"/>
              <a:ext cx="253419" cy="172633"/>
              <a:chOff x="4895160" y="4287159"/>
              <a:chExt cx="571418" cy="389258"/>
            </a:xfrm>
            <a:solidFill>
              <a:schemeClr val="bg1"/>
            </a:solidFill>
          </p:grpSpPr>
          <p:sp>
            <p:nvSpPr>
              <p:cNvPr id="25" name="Freeform 327"/>
              <p:cNvSpPr>
                <a:spLocks noEditPoints="1"/>
              </p:cNvSpPr>
              <p:nvPr/>
            </p:nvSpPr>
            <p:spPr bwMode="auto">
              <a:xfrm>
                <a:off x="4895160" y="4287159"/>
                <a:ext cx="438051" cy="389258"/>
              </a:xfrm>
              <a:custGeom>
                <a:avLst/>
                <a:gdLst>
                  <a:gd name="T0" fmla="*/ 166 w 171"/>
                  <a:gd name="T1" fmla="*/ 0 h 152"/>
                  <a:gd name="T2" fmla="*/ 5 w 171"/>
                  <a:gd name="T3" fmla="*/ 0 h 152"/>
                  <a:gd name="T4" fmla="*/ 0 w 171"/>
                  <a:gd name="T5" fmla="*/ 5 h 152"/>
                  <a:gd name="T6" fmla="*/ 0 w 171"/>
                  <a:gd name="T7" fmla="*/ 146 h 152"/>
                  <a:gd name="T8" fmla="*/ 5 w 171"/>
                  <a:gd name="T9" fmla="*/ 152 h 152"/>
                  <a:gd name="T10" fmla="*/ 166 w 171"/>
                  <a:gd name="T11" fmla="*/ 152 h 152"/>
                  <a:gd name="T12" fmla="*/ 171 w 171"/>
                  <a:gd name="T13" fmla="*/ 146 h 152"/>
                  <a:gd name="T14" fmla="*/ 171 w 171"/>
                  <a:gd name="T15" fmla="*/ 5 h 152"/>
                  <a:gd name="T16" fmla="*/ 166 w 171"/>
                  <a:gd name="T17" fmla="*/ 0 h 152"/>
                  <a:gd name="T18" fmla="*/ 132 w 171"/>
                  <a:gd name="T19" fmla="*/ 12 h 152"/>
                  <a:gd name="T20" fmla="*/ 139 w 171"/>
                  <a:gd name="T21" fmla="*/ 19 h 152"/>
                  <a:gd name="T22" fmla="*/ 132 w 171"/>
                  <a:gd name="T23" fmla="*/ 26 h 152"/>
                  <a:gd name="T24" fmla="*/ 124 w 171"/>
                  <a:gd name="T25" fmla="*/ 19 h 152"/>
                  <a:gd name="T26" fmla="*/ 132 w 171"/>
                  <a:gd name="T27" fmla="*/ 12 h 152"/>
                  <a:gd name="T28" fmla="*/ 110 w 171"/>
                  <a:gd name="T29" fmla="*/ 12 h 152"/>
                  <a:gd name="T30" fmla="*/ 118 w 171"/>
                  <a:gd name="T31" fmla="*/ 19 h 152"/>
                  <a:gd name="T32" fmla="*/ 110 w 171"/>
                  <a:gd name="T33" fmla="*/ 26 h 152"/>
                  <a:gd name="T34" fmla="*/ 103 w 171"/>
                  <a:gd name="T35" fmla="*/ 19 h 152"/>
                  <a:gd name="T36" fmla="*/ 110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6" y="0"/>
                    </a:moveTo>
                    <a:cubicBezTo>
                      <a:pt x="5" y="0"/>
                      <a:pt x="5" y="0"/>
                      <a:pt x="5" y="0"/>
                    </a:cubicBezTo>
                    <a:cubicBezTo>
                      <a:pt x="2" y="0"/>
                      <a:pt x="0" y="2"/>
                      <a:pt x="0" y="5"/>
                    </a:cubicBezTo>
                    <a:cubicBezTo>
                      <a:pt x="0" y="146"/>
                      <a:pt x="0" y="146"/>
                      <a:pt x="0" y="146"/>
                    </a:cubicBezTo>
                    <a:cubicBezTo>
                      <a:pt x="0" y="149"/>
                      <a:pt x="2" y="152"/>
                      <a:pt x="5" y="152"/>
                    </a:cubicBezTo>
                    <a:cubicBezTo>
                      <a:pt x="166" y="152"/>
                      <a:pt x="166" y="152"/>
                      <a:pt x="166" y="152"/>
                    </a:cubicBezTo>
                    <a:cubicBezTo>
                      <a:pt x="169" y="152"/>
                      <a:pt x="171" y="149"/>
                      <a:pt x="171" y="146"/>
                    </a:cubicBezTo>
                    <a:cubicBezTo>
                      <a:pt x="171" y="5"/>
                      <a:pt x="171" y="5"/>
                      <a:pt x="171" y="5"/>
                    </a:cubicBezTo>
                    <a:cubicBezTo>
                      <a:pt x="171" y="2"/>
                      <a:pt x="169" y="0"/>
                      <a:pt x="166" y="0"/>
                    </a:cubicBezTo>
                    <a:close/>
                    <a:moveTo>
                      <a:pt x="132" y="12"/>
                    </a:moveTo>
                    <a:cubicBezTo>
                      <a:pt x="136" y="12"/>
                      <a:pt x="139" y="15"/>
                      <a:pt x="139" y="19"/>
                    </a:cubicBezTo>
                    <a:cubicBezTo>
                      <a:pt x="139" y="23"/>
                      <a:pt x="136" y="26"/>
                      <a:pt x="132" y="26"/>
                    </a:cubicBezTo>
                    <a:cubicBezTo>
                      <a:pt x="128" y="26"/>
                      <a:pt x="124" y="23"/>
                      <a:pt x="124" y="19"/>
                    </a:cubicBezTo>
                    <a:cubicBezTo>
                      <a:pt x="124" y="15"/>
                      <a:pt x="128" y="12"/>
                      <a:pt x="132" y="12"/>
                    </a:cubicBezTo>
                    <a:close/>
                    <a:moveTo>
                      <a:pt x="110" y="12"/>
                    </a:moveTo>
                    <a:cubicBezTo>
                      <a:pt x="114" y="12"/>
                      <a:pt x="118" y="15"/>
                      <a:pt x="118" y="19"/>
                    </a:cubicBezTo>
                    <a:cubicBezTo>
                      <a:pt x="118" y="23"/>
                      <a:pt x="114" y="26"/>
                      <a:pt x="110" y="26"/>
                    </a:cubicBezTo>
                    <a:cubicBezTo>
                      <a:pt x="106" y="26"/>
                      <a:pt x="103" y="23"/>
                      <a:pt x="103" y="19"/>
                    </a:cubicBezTo>
                    <a:cubicBezTo>
                      <a:pt x="103" y="15"/>
                      <a:pt x="106" y="12"/>
                      <a:pt x="110"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6" name="Rectangle 328"/>
              <p:cNvSpPr>
                <a:spLocks noChangeArrowheads="1"/>
              </p:cNvSpPr>
              <p:nvPr/>
            </p:nvSpPr>
            <p:spPr bwMode="auto">
              <a:xfrm>
                <a:off x="4953712" y="4417273"/>
                <a:ext cx="315527" cy="5963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1" name="Rectangle 329"/>
              <p:cNvSpPr>
                <a:spLocks noChangeArrowheads="1"/>
              </p:cNvSpPr>
              <p:nvPr/>
            </p:nvSpPr>
            <p:spPr bwMode="auto">
              <a:xfrm>
                <a:off x="4953712" y="4501847"/>
                <a:ext cx="99754" cy="10517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2" name="Rectangle 330"/>
              <p:cNvSpPr>
                <a:spLocks noChangeArrowheads="1"/>
              </p:cNvSpPr>
              <p:nvPr/>
            </p:nvSpPr>
            <p:spPr bwMode="auto">
              <a:xfrm>
                <a:off x="5071899" y="4505100"/>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3" name="Rectangle 331"/>
              <p:cNvSpPr>
                <a:spLocks noChangeArrowheads="1"/>
              </p:cNvSpPr>
              <p:nvPr/>
            </p:nvSpPr>
            <p:spPr bwMode="auto">
              <a:xfrm>
                <a:off x="5071899" y="4548471"/>
                <a:ext cx="107344" cy="130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4" name="Rectangle 332"/>
              <p:cNvSpPr>
                <a:spLocks noChangeArrowheads="1"/>
              </p:cNvSpPr>
              <p:nvPr/>
            </p:nvSpPr>
            <p:spPr bwMode="auto">
              <a:xfrm>
                <a:off x="5071899" y="4589674"/>
                <a:ext cx="107344" cy="1518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5" name="Freeform 333"/>
              <p:cNvSpPr/>
              <p:nvPr/>
            </p:nvSpPr>
            <p:spPr bwMode="auto">
              <a:xfrm>
                <a:off x="5225867" y="4569073"/>
                <a:ext cx="40119" cy="41203"/>
              </a:xfrm>
              <a:custGeom>
                <a:avLst/>
                <a:gdLst>
                  <a:gd name="T0" fmla="*/ 11 w 37"/>
                  <a:gd name="T1" fmla="*/ 0 h 38"/>
                  <a:gd name="T2" fmla="*/ 11 w 37"/>
                  <a:gd name="T3" fmla="*/ 2 h 38"/>
                  <a:gd name="T4" fmla="*/ 0 w 37"/>
                  <a:gd name="T5" fmla="*/ 38 h 38"/>
                  <a:gd name="T6" fmla="*/ 35 w 37"/>
                  <a:gd name="T7" fmla="*/ 26 h 38"/>
                  <a:gd name="T8" fmla="*/ 37 w 37"/>
                  <a:gd name="T9" fmla="*/ 26 h 38"/>
                  <a:gd name="T10" fmla="*/ 11 w 37"/>
                  <a:gd name="T11" fmla="*/ 0 h 38"/>
                </a:gdLst>
                <a:ahLst/>
                <a:cxnLst>
                  <a:cxn ang="0">
                    <a:pos x="T0" y="T1"/>
                  </a:cxn>
                  <a:cxn ang="0">
                    <a:pos x="T2" y="T3"/>
                  </a:cxn>
                  <a:cxn ang="0">
                    <a:pos x="T4" y="T5"/>
                  </a:cxn>
                  <a:cxn ang="0">
                    <a:pos x="T6" y="T7"/>
                  </a:cxn>
                  <a:cxn ang="0">
                    <a:pos x="T8" y="T9"/>
                  </a:cxn>
                  <a:cxn ang="0">
                    <a:pos x="T10" y="T11"/>
                  </a:cxn>
                </a:cxnLst>
                <a:rect l="0" t="0" r="r" b="b"/>
                <a:pathLst>
                  <a:path w="37" h="38">
                    <a:moveTo>
                      <a:pt x="11" y="0"/>
                    </a:moveTo>
                    <a:lnTo>
                      <a:pt x="11" y="2"/>
                    </a:lnTo>
                    <a:lnTo>
                      <a:pt x="0" y="38"/>
                    </a:lnTo>
                    <a:lnTo>
                      <a:pt x="35" y="26"/>
                    </a:lnTo>
                    <a:lnTo>
                      <a:pt x="37" y="26"/>
                    </a:lnTo>
                    <a:lnTo>
                      <a:pt x="1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6" name="Freeform 334"/>
              <p:cNvSpPr/>
              <p:nvPr/>
            </p:nvSpPr>
            <p:spPr bwMode="auto">
              <a:xfrm>
                <a:off x="5389594" y="4366311"/>
                <a:ext cx="76984" cy="79153"/>
              </a:xfrm>
              <a:custGeom>
                <a:avLst/>
                <a:gdLst>
                  <a:gd name="T0" fmla="*/ 23 w 30"/>
                  <a:gd name="T1" fmla="*/ 31 h 31"/>
                  <a:gd name="T2" fmla="*/ 28 w 30"/>
                  <a:gd name="T3" fmla="*/ 25 h 31"/>
                  <a:gd name="T4" fmla="*/ 28 w 30"/>
                  <a:gd name="T5" fmla="*/ 18 h 31"/>
                  <a:gd name="T6" fmla="*/ 13 w 30"/>
                  <a:gd name="T7" fmla="*/ 2 h 31"/>
                  <a:gd name="T8" fmla="*/ 6 w 30"/>
                  <a:gd name="T9" fmla="*/ 2 h 31"/>
                  <a:gd name="T10" fmla="*/ 0 w 30"/>
                  <a:gd name="T11" fmla="*/ 8 h 31"/>
                  <a:gd name="T12" fmla="*/ 23 w 30"/>
                  <a:gd name="T13" fmla="*/ 31 h 31"/>
                </a:gdLst>
                <a:ahLst/>
                <a:cxnLst>
                  <a:cxn ang="0">
                    <a:pos x="T0" y="T1"/>
                  </a:cxn>
                  <a:cxn ang="0">
                    <a:pos x="T2" y="T3"/>
                  </a:cxn>
                  <a:cxn ang="0">
                    <a:pos x="T4" y="T5"/>
                  </a:cxn>
                  <a:cxn ang="0">
                    <a:pos x="T6" y="T7"/>
                  </a:cxn>
                  <a:cxn ang="0">
                    <a:pos x="T8" y="T9"/>
                  </a:cxn>
                  <a:cxn ang="0">
                    <a:pos x="T10" y="T11"/>
                  </a:cxn>
                  <a:cxn ang="0">
                    <a:pos x="T12" y="T13"/>
                  </a:cxn>
                </a:cxnLst>
                <a:rect l="0" t="0" r="r" b="b"/>
                <a:pathLst>
                  <a:path w="30" h="31">
                    <a:moveTo>
                      <a:pt x="23" y="31"/>
                    </a:moveTo>
                    <a:cubicBezTo>
                      <a:pt x="28" y="25"/>
                      <a:pt x="28" y="25"/>
                      <a:pt x="28" y="25"/>
                    </a:cubicBezTo>
                    <a:cubicBezTo>
                      <a:pt x="30" y="23"/>
                      <a:pt x="30" y="20"/>
                      <a:pt x="28" y="18"/>
                    </a:cubicBezTo>
                    <a:cubicBezTo>
                      <a:pt x="13" y="2"/>
                      <a:pt x="13" y="2"/>
                      <a:pt x="13" y="2"/>
                    </a:cubicBezTo>
                    <a:cubicBezTo>
                      <a:pt x="11" y="0"/>
                      <a:pt x="8" y="0"/>
                      <a:pt x="6" y="2"/>
                    </a:cubicBezTo>
                    <a:cubicBezTo>
                      <a:pt x="0" y="8"/>
                      <a:pt x="0" y="8"/>
                      <a:pt x="0" y="8"/>
                    </a:cubicBezTo>
                    <a:lnTo>
                      <a:pt x="23"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7" name="Freeform 335"/>
              <p:cNvSpPr/>
              <p:nvPr/>
            </p:nvSpPr>
            <p:spPr bwMode="auto">
              <a:xfrm>
                <a:off x="5258396" y="4394503"/>
                <a:ext cx="182160" cy="182160"/>
              </a:xfrm>
              <a:custGeom>
                <a:avLst/>
                <a:gdLst>
                  <a:gd name="T0" fmla="*/ 49 w 71"/>
                  <a:gd name="T1" fmla="*/ 0 h 71"/>
                  <a:gd name="T2" fmla="*/ 48 w 71"/>
                  <a:gd name="T3" fmla="*/ 0 h 71"/>
                  <a:gd name="T4" fmla="*/ 2 w 71"/>
                  <a:gd name="T5" fmla="*/ 47 h 71"/>
                  <a:gd name="T6" fmla="*/ 2 w 71"/>
                  <a:gd name="T7" fmla="*/ 54 h 71"/>
                  <a:gd name="T8" fmla="*/ 2 w 71"/>
                  <a:gd name="T9" fmla="*/ 55 h 71"/>
                  <a:gd name="T10" fmla="*/ 8 w 71"/>
                  <a:gd name="T11" fmla="*/ 56 h 71"/>
                  <a:gd name="T12" fmla="*/ 9 w 71"/>
                  <a:gd name="T13" fmla="*/ 62 h 71"/>
                  <a:gd name="T14" fmla="*/ 9 w 71"/>
                  <a:gd name="T15" fmla="*/ 62 h 71"/>
                  <a:gd name="T16" fmla="*/ 15 w 71"/>
                  <a:gd name="T17" fmla="*/ 63 h 71"/>
                  <a:gd name="T18" fmla="*/ 16 w 71"/>
                  <a:gd name="T19" fmla="*/ 69 h 71"/>
                  <a:gd name="T20" fmla="*/ 17 w 71"/>
                  <a:gd name="T21" fmla="*/ 69 h 71"/>
                  <a:gd name="T22" fmla="*/ 24 w 71"/>
                  <a:gd name="T23" fmla="*/ 69 h 71"/>
                  <a:gd name="T24" fmla="*/ 71 w 71"/>
                  <a:gd name="T25" fmla="*/ 23 h 71"/>
                  <a:gd name="T26" fmla="*/ 71 w 71"/>
                  <a:gd name="T27" fmla="*/ 22 h 71"/>
                  <a:gd name="T28" fmla="*/ 49 w 71"/>
                  <a:gd name="T29"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71">
                    <a:moveTo>
                      <a:pt x="49" y="0"/>
                    </a:moveTo>
                    <a:cubicBezTo>
                      <a:pt x="49" y="0"/>
                      <a:pt x="48" y="0"/>
                      <a:pt x="48" y="0"/>
                    </a:cubicBezTo>
                    <a:cubicBezTo>
                      <a:pt x="2" y="47"/>
                      <a:pt x="2" y="47"/>
                      <a:pt x="2" y="47"/>
                    </a:cubicBezTo>
                    <a:cubicBezTo>
                      <a:pt x="0" y="49"/>
                      <a:pt x="0" y="52"/>
                      <a:pt x="2" y="54"/>
                    </a:cubicBezTo>
                    <a:cubicBezTo>
                      <a:pt x="2" y="55"/>
                      <a:pt x="2" y="55"/>
                      <a:pt x="2" y="55"/>
                    </a:cubicBezTo>
                    <a:cubicBezTo>
                      <a:pt x="4" y="56"/>
                      <a:pt x="6" y="57"/>
                      <a:pt x="8" y="56"/>
                    </a:cubicBezTo>
                    <a:cubicBezTo>
                      <a:pt x="7" y="58"/>
                      <a:pt x="7" y="60"/>
                      <a:pt x="9" y="62"/>
                    </a:cubicBezTo>
                    <a:cubicBezTo>
                      <a:pt x="9" y="62"/>
                      <a:pt x="9" y="62"/>
                      <a:pt x="9" y="62"/>
                    </a:cubicBezTo>
                    <a:cubicBezTo>
                      <a:pt x="11" y="64"/>
                      <a:pt x="13" y="64"/>
                      <a:pt x="15" y="63"/>
                    </a:cubicBezTo>
                    <a:cubicBezTo>
                      <a:pt x="14" y="65"/>
                      <a:pt x="15" y="67"/>
                      <a:pt x="16" y="69"/>
                    </a:cubicBezTo>
                    <a:cubicBezTo>
                      <a:pt x="17" y="69"/>
                      <a:pt x="17" y="69"/>
                      <a:pt x="17" y="69"/>
                    </a:cubicBezTo>
                    <a:cubicBezTo>
                      <a:pt x="19" y="71"/>
                      <a:pt x="22" y="71"/>
                      <a:pt x="24" y="69"/>
                    </a:cubicBezTo>
                    <a:cubicBezTo>
                      <a:pt x="71" y="23"/>
                      <a:pt x="71" y="23"/>
                      <a:pt x="71" y="23"/>
                    </a:cubicBezTo>
                    <a:cubicBezTo>
                      <a:pt x="71" y="23"/>
                      <a:pt x="71" y="22"/>
                      <a:pt x="71" y="22"/>
                    </a:cubicBezTo>
                    <a:lnTo>
                      <a:pt x="4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grpSp>
        <p:nvGrpSpPr>
          <p:cNvPr id="38" name="组合 37"/>
          <p:cNvGrpSpPr/>
          <p:nvPr/>
        </p:nvGrpSpPr>
        <p:grpSpPr>
          <a:xfrm>
            <a:off x="8160068" y="4604504"/>
            <a:ext cx="552616" cy="552688"/>
            <a:chOff x="4626437" y="4265651"/>
            <a:chExt cx="414516" cy="414516"/>
          </a:xfrm>
        </p:grpSpPr>
        <p:sp>
          <p:nvSpPr>
            <p:cNvPr id="39" name="椭圆 38"/>
            <p:cNvSpPr/>
            <p:nvPr/>
          </p:nvSpPr>
          <p:spPr>
            <a:xfrm>
              <a:off x="4626437" y="4265651"/>
              <a:ext cx="414516" cy="414516"/>
            </a:xfrm>
            <a:prstGeom prst="ellipse">
              <a:avLst/>
            </a:prstGeom>
            <a:solidFill>
              <a:schemeClr val="accent3"/>
            </a:solidFill>
            <a:ln w="25400">
              <a:gradFill flip="none" rotWithShape="1">
                <a:gsLst>
                  <a:gs pos="0">
                    <a:schemeClr val="bg1">
                      <a:lumMod val="75000"/>
                    </a:schemeClr>
                  </a:gs>
                  <a:gs pos="100000">
                    <a:schemeClr val="bg1"/>
                  </a:gs>
                </a:gsLst>
                <a:lin ang="2700000" scaled="1"/>
                <a:tileRect/>
              </a:gradFill>
            </a:ln>
            <a:effectLst>
              <a:innerShdw blurRad="127000" dist="25400" dir="13500000">
                <a:srgbClr val="000000">
                  <a:alpha val="43137"/>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endParaRPr lang="zh-CN" altLang="en-US">
                <a:solidFill>
                  <a:schemeClr val="tx1">
                    <a:lumMod val="50000"/>
                    <a:lumOff val="50000"/>
                  </a:schemeClr>
                </a:solidFill>
                <a:latin typeface="Calibri" panose="020F0502020204030204"/>
                <a:ea typeface="宋体" panose="02010600030101010101" pitchFamily="2" charset="-122"/>
              </a:endParaRPr>
            </a:p>
          </p:txBody>
        </p:sp>
        <p:grpSp>
          <p:nvGrpSpPr>
            <p:cNvPr id="40" name="组合 39"/>
            <p:cNvGrpSpPr/>
            <p:nvPr/>
          </p:nvGrpSpPr>
          <p:grpSpPr>
            <a:xfrm>
              <a:off x="4710891" y="4356960"/>
              <a:ext cx="232896" cy="199705"/>
              <a:chOff x="3546346" y="2339026"/>
              <a:chExt cx="897787" cy="769842"/>
            </a:xfrm>
            <a:solidFill>
              <a:schemeClr val="bg1"/>
            </a:solidFill>
          </p:grpSpPr>
          <p:sp>
            <p:nvSpPr>
              <p:cNvPr id="41" name="Rectangle 227"/>
              <p:cNvSpPr>
                <a:spLocks noChangeArrowheads="1"/>
              </p:cNvSpPr>
              <p:nvPr/>
            </p:nvSpPr>
            <p:spPr bwMode="auto">
              <a:xfrm>
                <a:off x="3561526" y="3077423"/>
                <a:ext cx="882607" cy="3144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2" name="Freeform 228"/>
              <p:cNvSpPr/>
              <p:nvPr/>
            </p:nvSpPr>
            <p:spPr bwMode="auto">
              <a:xfrm>
                <a:off x="3617909" y="2844302"/>
                <a:ext cx="125777" cy="210351"/>
              </a:xfrm>
              <a:custGeom>
                <a:avLst/>
                <a:gdLst>
                  <a:gd name="T0" fmla="*/ 6 w 49"/>
                  <a:gd name="T1" fmla="*/ 82 h 82"/>
                  <a:gd name="T2" fmla="*/ 43 w 49"/>
                  <a:gd name="T3" fmla="*/ 82 h 82"/>
                  <a:gd name="T4" fmla="*/ 49 w 49"/>
                  <a:gd name="T5" fmla="*/ 76 h 82"/>
                  <a:gd name="T6" fmla="*/ 49 w 49"/>
                  <a:gd name="T7" fmla="*/ 0 h 82"/>
                  <a:gd name="T8" fmla="*/ 0 w 49"/>
                  <a:gd name="T9" fmla="*/ 49 h 82"/>
                  <a:gd name="T10" fmla="*/ 0 w 49"/>
                  <a:gd name="T11" fmla="*/ 76 h 82"/>
                  <a:gd name="T12" fmla="*/ 6 w 49"/>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49" h="82">
                    <a:moveTo>
                      <a:pt x="6" y="82"/>
                    </a:moveTo>
                    <a:cubicBezTo>
                      <a:pt x="43" y="82"/>
                      <a:pt x="43" y="82"/>
                      <a:pt x="43" y="82"/>
                    </a:cubicBezTo>
                    <a:cubicBezTo>
                      <a:pt x="46" y="82"/>
                      <a:pt x="49" y="79"/>
                      <a:pt x="49" y="76"/>
                    </a:cubicBezTo>
                    <a:cubicBezTo>
                      <a:pt x="49" y="0"/>
                      <a:pt x="49" y="0"/>
                      <a:pt x="49" y="0"/>
                    </a:cubicBezTo>
                    <a:cubicBezTo>
                      <a:pt x="0" y="49"/>
                      <a:pt x="0" y="49"/>
                      <a:pt x="0" y="49"/>
                    </a:cubicBezTo>
                    <a:cubicBezTo>
                      <a:pt x="0" y="76"/>
                      <a:pt x="0" y="76"/>
                      <a:pt x="0" y="76"/>
                    </a:cubicBezTo>
                    <a:cubicBezTo>
                      <a:pt x="0" y="79"/>
                      <a:pt x="3" y="82"/>
                      <a:pt x="6" y="8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3" name="Freeform 229"/>
              <p:cNvSpPr/>
              <p:nvPr/>
            </p:nvSpPr>
            <p:spPr bwMode="auto">
              <a:xfrm>
                <a:off x="3779467" y="2682744"/>
                <a:ext cx="122524" cy="371910"/>
              </a:xfrm>
              <a:custGeom>
                <a:avLst/>
                <a:gdLst>
                  <a:gd name="T0" fmla="*/ 5 w 48"/>
                  <a:gd name="T1" fmla="*/ 145 h 145"/>
                  <a:gd name="T2" fmla="*/ 43 w 48"/>
                  <a:gd name="T3" fmla="*/ 145 h 145"/>
                  <a:gd name="T4" fmla="*/ 48 w 48"/>
                  <a:gd name="T5" fmla="*/ 139 h 145"/>
                  <a:gd name="T6" fmla="*/ 48 w 48"/>
                  <a:gd name="T7" fmla="*/ 0 h 145"/>
                  <a:gd name="T8" fmla="*/ 0 w 48"/>
                  <a:gd name="T9" fmla="*/ 49 h 145"/>
                  <a:gd name="T10" fmla="*/ 0 w 48"/>
                  <a:gd name="T11" fmla="*/ 139 h 145"/>
                  <a:gd name="T12" fmla="*/ 5 w 48"/>
                  <a:gd name="T13" fmla="*/ 145 h 145"/>
                </a:gdLst>
                <a:ahLst/>
                <a:cxnLst>
                  <a:cxn ang="0">
                    <a:pos x="T0" y="T1"/>
                  </a:cxn>
                  <a:cxn ang="0">
                    <a:pos x="T2" y="T3"/>
                  </a:cxn>
                  <a:cxn ang="0">
                    <a:pos x="T4" y="T5"/>
                  </a:cxn>
                  <a:cxn ang="0">
                    <a:pos x="T6" y="T7"/>
                  </a:cxn>
                  <a:cxn ang="0">
                    <a:pos x="T8" y="T9"/>
                  </a:cxn>
                  <a:cxn ang="0">
                    <a:pos x="T10" y="T11"/>
                  </a:cxn>
                  <a:cxn ang="0">
                    <a:pos x="T12" y="T13"/>
                  </a:cxn>
                </a:cxnLst>
                <a:rect l="0" t="0" r="r" b="b"/>
                <a:pathLst>
                  <a:path w="48" h="145">
                    <a:moveTo>
                      <a:pt x="5" y="145"/>
                    </a:moveTo>
                    <a:cubicBezTo>
                      <a:pt x="43" y="145"/>
                      <a:pt x="43" y="145"/>
                      <a:pt x="43" y="145"/>
                    </a:cubicBezTo>
                    <a:cubicBezTo>
                      <a:pt x="46" y="145"/>
                      <a:pt x="48" y="142"/>
                      <a:pt x="48" y="139"/>
                    </a:cubicBezTo>
                    <a:cubicBezTo>
                      <a:pt x="48" y="0"/>
                      <a:pt x="48" y="0"/>
                      <a:pt x="48" y="0"/>
                    </a:cubicBezTo>
                    <a:cubicBezTo>
                      <a:pt x="0" y="49"/>
                      <a:pt x="0" y="49"/>
                      <a:pt x="0" y="49"/>
                    </a:cubicBezTo>
                    <a:cubicBezTo>
                      <a:pt x="0" y="139"/>
                      <a:pt x="0" y="139"/>
                      <a:pt x="0" y="139"/>
                    </a:cubicBezTo>
                    <a:cubicBezTo>
                      <a:pt x="0" y="142"/>
                      <a:pt x="2" y="145"/>
                      <a:pt x="5" y="1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4" name="Freeform 230"/>
              <p:cNvSpPr/>
              <p:nvPr/>
            </p:nvSpPr>
            <p:spPr bwMode="auto">
              <a:xfrm>
                <a:off x="3938857" y="2713104"/>
                <a:ext cx="124693" cy="341550"/>
              </a:xfrm>
              <a:custGeom>
                <a:avLst/>
                <a:gdLst>
                  <a:gd name="T0" fmla="*/ 22 w 49"/>
                  <a:gd name="T1" fmla="*/ 22 h 133"/>
                  <a:gd name="T2" fmla="*/ 0 w 49"/>
                  <a:gd name="T3" fmla="*/ 0 h 133"/>
                  <a:gd name="T4" fmla="*/ 0 w 49"/>
                  <a:gd name="T5" fmla="*/ 127 h 133"/>
                  <a:gd name="T6" fmla="*/ 6 w 49"/>
                  <a:gd name="T7" fmla="*/ 133 h 133"/>
                  <a:gd name="T8" fmla="*/ 43 w 49"/>
                  <a:gd name="T9" fmla="*/ 133 h 133"/>
                  <a:gd name="T10" fmla="*/ 49 w 49"/>
                  <a:gd name="T11" fmla="*/ 127 h 133"/>
                  <a:gd name="T12" fmla="*/ 49 w 49"/>
                  <a:gd name="T13" fmla="*/ 26 h 133"/>
                  <a:gd name="T14" fmla="*/ 38 w 49"/>
                  <a:gd name="T15" fmla="*/ 29 h 133"/>
                  <a:gd name="T16" fmla="*/ 22 w 49"/>
                  <a:gd name="T17" fmla="*/ 22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 h="133">
                    <a:moveTo>
                      <a:pt x="22" y="22"/>
                    </a:moveTo>
                    <a:cubicBezTo>
                      <a:pt x="0" y="0"/>
                      <a:pt x="0" y="0"/>
                      <a:pt x="0" y="0"/>
                    </a:cubicBezTo>
                    <a:cubicBezTo>
                      <a:pt x="0" y="127"/>
                      <a:pt x="0" y="127"/>
                      <a:pt x="0" y="127"/>
                    </a:cubicBezTo>
                    <a:cubicBezTo>
                      <a:pt x="0" y="130"/>
                      <a:pt x="3" y="133"/>
                      <a:pt x="6" y="133"/>
                    </a:cubicBezTo>
                    <a:cubicBezTo>
                      <a:pt x="43" y="133"/>
                      <a:pt x="43" y="133"/>
                      <a:pt x="43" y="133"/>
                    </a:cubicBezTo>
                    <a:cubicBezTo>
                      <a:pt x="46" y="133"/>
                      <a:pt x="49" y="130"/>
                      <a:pt x="49" y="127"/>
                    </a:cubicBezTo>
                    <a:cubicBezTo>
                      <a:pt x="49" y="26"/>
                      <a:pt x="49" y="26"/>
                      <a:pt x="49" y="26"/>
                    </a:cubicBezTo>
                    <a:cubicBezTo>
                      <a:pt x="46" y="28"/>
                      <a:pt x="42" y="29"/>
                      <a:pt x="38" y="29"/>
                    </a:cubicBezTo>
                    <a:cubicBezTo>
                      <a:pt x="32" y="29"/>
                      <a:pt x="27" y="26"/>
                      <a:pt x="22"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5" name="Freeform 231"/>
              <p:cNvSpPr/>
              <p:nvPr/>
            </p:nvSpPr>
            <p:spPr bwMode="auto">
              <a:xfrm>
                <a:off x="4100415" y="2624193"/>
                <a:ext cx="122524" cy="430461"/>
              </a:xfrm>
              <a:custGeom>
                <a:avLst/>
                <a:gdLst>
                  <a:gd name="T0" fmla="*/ 5 w 48"/>
                  <a:gd name="T1" fmla="*/ 168 h 168"/>
                  <a:gd name="T2" fmla="*/ 43 w 48"/>
                  <a:gd name="T3" fmla="*/ 168 h 168"/>
                  <a:gd name="T4" fmla="*/ 48 w 48"/>
                  <a:gd name="T5" fmla="*/ 162 h 168"/>
                  <a:gd name="T6" fmla="*/ 48 w 48"/>
                  <a:gd name="T7" fmla="*/ 0 h 168"/>
                  <a:gd name="T8" fmla="*/ 0 w 48"/>
                  <a:gd name="T9" fmla="*/ 48 h 168"/>
                  <a:gd name="T10" fmla="*/ 0 w 48"/>
                  <a:gd name="T11" fmla="*/ 162 h 168"/>
                  <a:gd name="T12" fmla="*/ 5 w 48"/>
                  <a:gd name="T13" fmla="*/ 168 h 168"/>
                </a:gdLst>
                <a:ahLst/>
                <a:cxnLst>
                  <a:cxn ang="0">
                    <a:pos x="T0" y="T1"/>
                  </a:cxn>
                  <a:cxn ang="0">
                    <a:pos x="T2" y="T3"/>
                  </a:cxn>
                  <a:cxn ang="0">
                    <a:pos x="T4" y="T5"/>
                  </a:cxn>
                  <a:cxn ang="0">
                    <a:pos x="T6" y="T7"/>
                  </a:cxn>
                  <a:cxn ang="0">
                    <a:pos x="T8" y="T9"/>
                  </a:cxn>
                  <a:cxn ang="0">
                    <a:pos x="T10" y="T11"/>
                  </a:cxn>
                  <a:cxn ang="0">
                    <a:pos x="T12" y="T13"/>
                  </a:cxn>
                </a:cxnLst>
                <a:rect l="0" t="0" r="r" b="b"/>
                <a:pathLst>
                  <a:path w="48" h="168">
                    <a:moveTo>
                      <a:pt x="5" y="168"/>
                    </a:moveTo>
                    <a:cubicBezTo>
                      <a:pt x="43" y="168"/>
                      <a:pt x="43" y="168"/>
                      <a:pt x="43" y="168"/>
                    </a:cubicBezTo>
                    <a:cubicBezTo>
                      <a:pt x="46" y="168"/>
                      <a:pt x="48" y="165"/>
                      <a:pt x="48" y="162"/>
                    </a:cubicBezTo>
                    <a:cubicBezTo>
                      <a:pt x="48" y="0"/>
                      <a:pt x="48" y="0"/>
                      <a:pt x="48" y="0"/>
                    </a:cubicBezTo>
                    <a:cubicBezTo>
                      <a:pt x="0" y="48"/>
                      <a:pt x="0" y="48"/>
                      <a:pt x="0" y="48"/>
                    </a:cubicBezTo>
                    <a:cubicBezTo>
                      <a:pt x="0" y="162"/>
                      <a:pt x="0" y="162"/>
                      <a:pt x="0" y="162"/>
                    </a:cubicBezTo>
                    <a:cubicBezTo>
                      <a:pt x="0" y="165"/>
                      <a:pt x="2" y="168"/>
                      <a:pt x="5" y="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6" name="Freeform 232"/>
              <p:cNvSpPr/>
              <p:nvPr/>
            </p:nvSpPr>
            <p:spPr bwMode="auto">
              <a:xfrm>
                <a:off x="4258721" y="2513596"/>
                <a:ext cx="125777" cy="541058"/>
              </a:xfrm>
              <a:custGeom>
                <a:avLst/>
                <a:gdLst>
                  <a:gd name="T0" fmla="*/ 29 w 49"/>
                  <a:gd name="T1" fmla="*/ 0 h 211"/>
                  <a:gd name="T2" fmla="*/ 0 w 49"/>
                  <a:gd name="T3" fmla="*/ 29 h 211"/>
                  <a:gd name="T4" fmla="*/ 0 w 49"/>
                  <a:gd name="T5" fmla="*/ 205 h 211"/>
                  <a:gd name="T6" fmla="*/ 6 w 49"/>
                  <a:gd name="T7" fmla="*/ 211 h 211"/>
                  <a:gd name="T8" fmla="*/ 43 w 49"/>
                  <a:gd name="T9" fmla="*/ 211 h 211"/>
                  <a:gd name="T10" fmla="*/ 49 w 49"/>
                  <a:gd name="T11" fmla="*/ 205 h 211"/>
                  <a:gd name="T12" fmla="*/ 49 w 49"/>
                  <a:gd name="T13" fmla="*/ 22 h 211"/>
                  <a:gd name="T14" fmla="*/ 29 w 49"/>
                  <a:gd name="T15" fmla="*/ 0 h 2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211">
                    <a:moveTo>
                      <a:pt x="29" y="0"/>
                    </a:moveTo>
                    <a:cubicBezTo>
                      <a:pt x="0" y="29"/>
                      <a:pt x="0" y="29"/>
                      <a:pt x="0" y="29"/>
                    </a:cubicBezTo>
                    <a:cubicBezTo>
                      <a:pt x="0" y="205"/>
                      <a:pt x="0" y="205"/>
                      <a:pt x="0" y="205"/>
                    </a:cubicBezTo>
                    <a:cubicBezTo>
                      <a:pt x="0" y="208"/>
                      <a:pt x="3" y="211"/>
                      <a:pt x="6" y="211"/>
                    </a:cubicBezTo>
                    <a:cubicBezTo>
                      <a:pt x="43" y="211"/>
                      <a:pt x="43" y="211"/>
                      <a:pt x="43" y="211"/>
                    </a:cubicBezTo>
                    <a:cubicBezTo>
                      <a:pt x="46" y="211"/>
                      <a:pt x="49" y="208"/>
                      <a:pt x="49" y="205"/>
                    </a:cubicBezTo>
                    <a:cubicBezTo>
                      <a:pt x="49" y="22"/>
                      <a:pt x="49" y="22"/>
                      <a:pt x="49" y="22"/>
                    </a:cubicBezTo>
                    <a:cubicBezTo>
                      <a:pt x="38" y="21"/>
                      <a:pt x="29" y="12"/>
                      <a:pt x="2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7" name="Freeform 233"/>
              <p:cNvSpPr/>
              <p:nvPr/>
            </p:nvSpPr>
            <p:spPr bwMode="auto">
              <a:xfrm>
                <a:off x="3546346" y="2339026"/>
                <a:ext cx="871764" cy="610452"/>
              </a:xfrm>
              <a:custGeom>
                <a:avLst/>
                <a:gdLst>
                  <a:gd name="T0" fmla="*/ 20 w 340"/>
                  <a:gd name="T1" fmla="*/ 234 h 238"/>
                  <a:gd name="T2" fmla="*/ 140 w 340"/>
                  <a:gd name="T3" fmla="*/ 113 h 238"/>
                  <a:gd name="T4" fmla="*/ 183 w 340"/>
                  <a:gd name="T5" fmla="*/ 156 h 238"/>
                  <a:gd name="T6" fmla="*/ 199 w 340"/>
                  <a:gd name="T7" fmla="*/ 156 h 238"/>
                  <a:gd name="T8" fmla="*/ 318 w 340"/>
                  <a:gd name="T9" fmla="*/ 37 h 238"/>
                  <a:gd name="T10" fmla="*/ 318 w 340"/>
                  <a:gd name="T11" fmla="*/ 64 h 238"/>
                  <a:gd name="T12" fmla="*/ 329 w 340"/>
                  <a:gd name="T13" fmla="*/ 75 h 238"/>
                  <a:gd name="T14" fmla="*/ 340 w 340"/>
                  <a:gd name="T15" fmla="*/ 64 h 238"/>
                  <a:gd name="T16" fmla="*/ 340 w 340"/>
                  <a:gd name="T17" fmla="*/ 11 h 238"/>
                  <a:gd name="T18" fmla="*/ 337 w 340"/>
                  <a:gd name="T19" fmla="*/ 3 h 238"/>
                  <a:gd name="T20" fmla="*/ 329 w 340"/>
                  <a:gd name="T21" fmla="*/ 0 h 238"/>
                  <a:gd name="T22" fmla="*/ 276 w 340"/>
                  <a:gd name="T23" fmla="*/ 0 h 238"/>
                  <a:gd name="T24" fmla="*/ 265 w 340"/>
                  <a:gd name="T25" fmla="*/ 11 h 238"/>
                  <a:gd name="T26" fmla="*/ 276 w 340"/>
                  <a:gd name="T27" fmla="*/ 22 h 238"/>
                  <a:gd name="T28" fmla="*/ 302 w 340"/>
                  <a:gd name="T29" fmla="*/ 22 h 238"/>
                  <a:gd name="T30" fmla="*/ 191 w 340"/>
                  <a:gd name="T31" fmla="*/ 133 h 238"/>
                  <a:gd name="T32" fmla="*/ 148 w 340"/>
                  <a:gd name="T33" fmla="*/ 90 h 238"/>
                  <a:gd name="T34" fmla="*/ 133 w 340"/>
                  <a:gd name="T35" fmla="*/ 90 h 238"/>
                  <a:gd name="T36" fmla="*/ 4 w 340"/>
                  <a:gd name="T37" fmla="*/ 219 h 238"/>
                  <a:gd name="T38" fmla="*/ 4 w 340"/>
                  <a:gd name="T39" fmla="*/ 234 h 238"/>
                  <a:gd name="T40" fmla="*/ 20 w 340"/>
                  <a:gd name="T41" fmla="*/ 234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40" h="238">
                    <a:moveTo>
                      <a:pt x="20" y="234"/>
                    </a:moveTo>
                    <a:cubicBezTo>
                      <a:pt x="140" y="113"/>
                      <a:pt x="140" y="113"/>
                      <a:pt x="140" y="113"/>
                    </a:cubicBezTo>
                    <a:cubicBezTo>
                      <a:pt x="183" y="156"/>
                      <a:pt x="183" y="156"/>
                      <a:pt x="183" y="156"/>
                    </a:cubicBezTo>
                    <a:cubicBezTo>
                      <a:pt x="188" y="160"/>
                      <a:pt x="195" y="160"/>
                      <a:pt x="199" y="156"/>
                    </a:cubicBezTo>
                    <a:cubicBezTo>
                      <a:pt x="318" y="37"/>
                      <a:pt x="318" y="37"/>
                      <a:pt x="318" y="37"/>
                    </a:cubicBezTo>
                    <a:cubicBezTo>
                      <a:pt x="318" y="64"/>
                      <a:pt x="318" y="64"/>
                      <a:pt x="318" y="64"/>
                    </a:cubicBezTo>
                    <a:cubicBezTo>
                      <a:pt x="318" y="70"/>
                      <a:pt x="323" y="75"/>
                      <a:pt x="329" y="75"/>
                    </a:cubicBezTo>
                    <a:cubicBezTo>
                      <a:pt x="335" y="75"/>
                      <a:pt x="340" y="70"/>
                      <a:pt x="340" y="64"/>
                    </a:cubicBezTo>
                    <a:cubicBezTo>
                      <a:pt x="340" y="11"/>
                      <a:pt x="340" y="11"/>
                      <a:pt x="340" y="11"/>
                    </a:cubicBezTo>
                    <a:cubicBezTo>
                      <a:pt x="340" y="8"/>
                      <a:pt x="339" y="5"/>
                      <a:pt x="337" y="3"/>
                    </a:cubicBezTo>
                    <a:cubicBezTo>
                      <a:pt x="335" y="1"/>
                      <a:pt x="332" y="0"/>
                      <a:pt x="329" y="0"/>
                    </a:cubicBezTo>
                    <a:cubicBezTo>
                      <a:pt x="276" y="0"/>
                      <a:pt x="276" y="0"/>
                      <a:pt x="276" y="0"/>
                    </a:cubicBezTo>
                    <a:cubicBezTo>
                      <a:pt x="270" y="0"/>
                      <a:pt x="265" y="4"/>
                      <a:pt x="265" y="11"/>
                    </a:cubicBezTo>
                    <a:cubicBezTo>
                      <a:pt x="265" y="17"/>
                      <a:pt x="270" y="22"/>
                      <a:pt x="276" y="22"/>
                    </a:cubicBezTo>
                    <a:cubicBezTo>
                      <a:pt x="302" y="22"/>
                      <a:pt x="302" y="22"/>
                      <a:pt x="302" y="22"/>
                    </a:cubicBezTo>
                    <a:cubicBezTo>
                      <a:pt x="191" y="133"/>
                      <a:pt x="191" y="133"/>
                      <a:pt x="191" y="133"/>
                    </a:cubicBezTo>
                    <a:cubicBezTo>
                      <a:pt x="148" y="90"/>
                      <a:pt x="148" y="90"/>
                      <a:pt x="148" y="90"/>
                    </a:cubicBezTo>
                    <a:cubicBezTo>
                      <a:pt x="144" y="86"/>
                      <a:pt x="137" y="86"/>
                      <a:pt x="133" y="90"/>
                    </a:cubicBezTo>
                    <a:cubicBezTo>
                      <a:pt x="4" y="219"/>
                      <a:pt x="4" y="219"/>
                      <a:pt x="4" y="219"/>
                    </a:cubicBezTo>
                    <a:cubicBezTo>
                      <a:pt x="0" y="223"/>
                      <a:pt x="0" y="230"/>
                      <a:pt x="4" y="234"/>
                    </a:cubicBezTo>
                    <a:cubicBezTo>
                      <a:pt x="8" y="238"/>
                      <a:pt x="15" y="238"/>
                      <a:pt x="20" y="2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sp>
        <p:nvSpPr>
          <p:cNvPr id="48" name="Content Placeholder 2"/>
          <p:cNvSpPr txBox="1"/>
          <p:nvPr/>
        </p:nvSpPr>
        <p:spPr>
          <a:xfrm>
            <a:off x="8934400" y="2834908"/>
            <a:ext cx="2633497" cy="57606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a:t>
            </a:r>
            <a:endParaRPr lang="en-US" altLang="zh-CN"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9" name="Content Placeholder 2"/>
          <p:cNvSpPr txBox="1"/>
          <p:nvPr/>
        </p:nvSpPr>
        <p:spPr>
          <a:xfrm>
            <a:off x="8934400" y="3685032"/>
            <a:ext cx="2633497" cy="57606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a:t>
            </a:r>
            <a:endParaRPr lang="en-US" altLang="zh-CN"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0" name="Content Placeholder 2"/>
          <p:cNvSpPr txBox="1"/>
          <p:nvPr/>
        </p:nvSpPr>
        <p:spPr>
          <a:xfrm>
            <a:off x="8934400" y="4586476"/>
            <a:ext cx="2633497" cy="57606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a:t>
            </a:r>
            <a:endParaRPr lang="en-US" altLang="zh-CN"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1" name="Content Placeholder 2"/>
          <p:cNvSpPr txBox="1"/>
          <p:nvPr/>
        </p:nvSpPr>
        <p:spPr>
          <a:xfrm>
            <a:off x="8934400" y="5445224"/>
            <a:ext cx="2633497" cy="576064"/>
          </a:xfrm>
          <a:prstGeom prst="rect">
            <a:avLst/>
          </a:prstGeom>
        </p:spPr>
        <p:txBody>
          <a:bodyPr vert="horz" lIns="121908" tIns="60954" rIns="121908" bIns="60954"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r>
              <a:rPr lang="zh-CN" altLang="en-US" sz="1500" dirty="0">
                <a:solidFill>
                  <a:schemeClr val="tx1">
                    <a:lumMod val="50000"/>
                    <a:lumOff val="50000"/>
                  </a:schemeClr>
                </a:solidFill>
                <a:latin typeface="微软雅黑" panose="020B0503020204020204" pitchFamily="34" charset="-122"/>
                <a:ea typeface="微软雅黑" panose="020B0503020204020204" pitchFamily="34" charset="-122"/>
              </a:rPr>
              <a:t>单击添加文本单击添加文本单击添加文本单击添加文本</a:t>
            </a:r>
            <a:endParaRPr lang="en-US" altLang="zh-CN" sz="15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iterate type="lt">
                                    <p:tmPct val="8000"/>
                                  </p:iterate>
                                  <p:childTnLst>
                                    <p:set>
                                      <p:cBhvr>
                                        <p:cTn id="6" dur="1" fill="hold">
                                          <p:stCondLst>
                                            <p:cond delay="0"/>
                                          </p:stCondLst>
                                        </p:cTn>
                                        <p:tgtEl>
                                          <p:spTgt spid="27"/>
                                        </p:tgtEl>
                                        <p:attrNameLst>
                                          <p:attrName>style.visibility</p:attrName>
                                        </p:attrNameLst>
                                      </p:cBhvr>
                                      <p:to>
                                        <p:strVal val="visible"/>
                                      </p:to>
                                    </p:set>
                                    <p:animEffect transition="in" filter="wipe(left)">
                                      <p:cBhvr>
                                        <p:cTn id="7" dur="300"/>
                                        <p:tgtEl>
                                          <p:spTgt spid="27"/>
                                        </p:tgtEl>
                                      </p:cBhvr>
                                    </p:animEffect>
                                  </p:childTnLst>
                                </p:cTn>
                              </p:par>
                            </p:childTnLst>
                          </p:cTn>
                        </p:par>
                        <p:par>
                          <p:cTn id="8" fill="hold">
                            <p:stCondLst>
                              <p:cond delay="2580"/>
                            </p:stCondLst>
                            <p:childTnLst>
                              <p:par>
                                <p:cTn id="9" presetID="2" presetClass="entr" presetSubtype="8" fill="hold" nodeType="afterEffect">
                                  <p:stCondLst>
                                    <p:cond delay="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0-#ppt_w/2"/>
                                          </p:val>
                                        </p:tav>
                                        <p:tav tm="100000">
                                          <p:val>
                                            <p:strVal val="#ppt_x"/>
                                          </p:val>
                                        </p:tav>
                                      </p:tavLst>
                                    </p:anim>
                                    <p:anim calcmode="lin" valueType="num">
                                      <p:cBhvr additive="base">
                                        <p:cTn id="12" dur="500" fill="hold"/>
                                        <p:tgtEl>
                                          <p:spTgt spid="28"/>
                                        </p:tgtEl>
                                        <p:attrNameLst>
                                          <p:attrName>ppt_y</p:attrName>
                                        </p:attrNameLst>
                                      </p:cBhvr>
                                      <p:tavLst>
                                        <p:tav tm="0">
                                          <p:val>
                                            <p:strVal val="#ppt_y"/>
                                          </p:val>
                                        </p:tav>
                                        <p:tav tm="100000">
                                          <p:val>
                                            <p:strVal val="#ppt_y"/>
                                          </p:val>
                                        </p:tav>
                                      </p:tavLst>
                                    </p:anim>
                                  </p:childTnLst>
                                </p:cTn>
                              </p:par>
                            </p:childTnLst>
                          </p:cTn>
                        </p:par>
                        <p:par>
                          <p:cTn id="13" fill="hold">
                            <p:stCondLst>
                              <p:cond delay="3080"/>
                            </p:stCondLst>
                            <p:childTnLst>
                              <p:par>
                                <p:cTn id="14" presetID="53" presetClass="entr" presetSubtype="16"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fltVal val="0"/>
                                          </p:val>
                                        </p:tav>
                                        <p:tav tm="100000">
                                          <p:val>
                                            <p:strVal val="#ppt_h"/>
                                          </p:val>
                                        </p:tav>
                                      </p:tavLst>
                                    </p:anim>
                                    <p:animEffect transition="in" filter="fade">
                                      <p:cBhvr>
                                        <p:cTn id="18" dur="500"/>
                                        <p:tgtEl>
                                          <p:spTgt spid="7"/>
                                        </p:tgtEl>
                                      </p:cBhvr>
                                    </p:animEffect>
                                  </p:childTnLst>
                                </p:cTn>
                              </p:par>
                              <p:par>
                                <p:cTn id="19" presetID="53" presetClass="entr" presetSubtype="16" fill="hold" nodeType="withEffect">
                                  <p:stCondLst>
                                    <p:cond delay="300"/>
                                  </p:stCondLst>
                                  <p:childTnLst>
                                    <p:set>
                                      <p:cBhvr>
                                        <p:cTn id="20" dur="1" fill="hold">
                                          <p:stCondLst>
                                            <p:cond delay="0"/>
                                          </p:stCondLst>
                                        </p:cTn>
                                        <p:tgtEl>
                                          <p:spTgt spid="13"/>
                                        </p:tgtEl>
                                        <p:attrNameLst>
                                          <p:attrName>style.visibility</p:attrName>
                                        </p:attrNameLst>
                                      </p:cBhvr>
                                      <p:to>
                                        <p:strVal val="visible"/>
                                      </p:to>
                                    </p:set>
                                    <p:anim calcmode="lin" valueType="num">
                                      <p:cBhvr>
                                        <p:cTn id="21" dur="500" fill="hold"/>
                                        <p:tgtEl>
                                          <p:spTgt spid="13"/>
                                        </p:tgtEl>
                                        <p:attrNameLst>
                                          <p:attrName>ppt_w</p:attrName>
                                        </p:attrNameLst>
                                      </p:cBhvr>
                                      <p:tavLst>
                                        <p:tav tm="0">
                                          <p:val>
                                            <p:fltVal val="0"/>
                                          </p:val>
                                        </p:tav>
                                        <p:tav tm="100000">
                                          <p:val>
                                            <p:strVal val="#ppt_w"/>
                                          </p:val>
                                        </p:tav>
                                      </p:tavLst>
                                    </p:anim>
                                    <p:anim calcmode="lin" valueType="num">
                                      <p:cBhvr>
                                        <p:cTn id="22" dur="500" fill="hold"/>
                                        <p:tgtEl>
                                          <p:spTgt spid="13"/>
                                        </p:tgtEl>
                                        <p:attrNameLst>
                                          <p:attrName>ppt_h</p:attrName>
                                        </p:attrNameLst>
                                      </p:cBhvr>
                                      <p:tavLst>
                                        <p:tav tm="0">
                                          <p:val>
                                            <p:fltVal val="0"/>
                                          </p:val>
                                        </p:tav>
                                        <p:tav tm="100000">
                                          <p:val>
                                            <p:strVal val="#ppt_h"/>
                                          </p:val>
                                        </p:tav>
                                      </p:tavLst>
                                    </p:anim>
                                    <p:animEffect transition="in" filter="fade">
                                      <p:cBhvr>
                                        <p:cTn id="23" dur="500"/>
                                        <p:tgtEl>
                                          <p:spTgt spid="13"/>
                                        </p:tgtEl>
                                      </p:cBhvr>
                                    </p:animEffect>
                                  </p:childTnLst>
                                </p:cTn>
                              </p:par>
                              <p:par>
                                <p:cTn id="24" presetID="53" presetClass="entr" presetSubtype="16" fill="hold" nodeType="withEffect">
                                  <p:stCondLst>
                                    <p:cond delay="600"/>
                                  </p:stCondLst>
                                  <p:childTnLst>
                                    <p:set>
                                      <p:cBhvr>
                                        <p:cTn id="25" dur="1" fill="hold">
                                          <p:stCondLst>
                                            <p:cond delay="0"/>
                                          </p:stCondLst>
                                        </p:cTn>
                                        <p:tgtEl>
                                          <p:spTgt spid="38"/>
                                        </p:tgtEl>
                                        <p:attrNameLst>
                                          <p:attrName>style.visibility</p:attrName>
                                        </p:attrNameLst>
                                      </p:cBhvr>
                                      <p:to>
                                        <p:strVal val="visible"/>
                                      </p:to>
                                    </p:set>
                                    <p:anim calcmode="lin" valueType="num">
                                      <p:cBhvr>
                                        <p:cTn id="26" dur="500" fill="hold"/>
                                        <p:tgtEl>
                                          <p:spTgt spid="38"/>
                                        </p:tgtEl>
                                        <p:attrNameLst>
                                          <p:attrName>ppt_w</p:attrName>
                                        </p:attrNameLst>
                                      </p:cBhvr>
                                      <p:tavLst>
                                        <p:tav tm="0">
                                          <p:val>
                                            <p:fltVal val="0"/>
                                          </p:val>
                                        </p:tav>
                                        <p:tav tm="100000">
                                          <p:val>
                                            <p:strVal val="#ppt_w"/>
                                          </p:val>
                                        </p:tav>
                                      </p:tavLst>
                                    </p:anim>
                                    <p:anim calcmode="lin" valueType="num">
                                      <p:cBhvr>
                                        <p:cTn id="27" dur="500" fill="hold"/>
                                        <p:tgtEl>
                                          <p:spTgt spid="38"/>
                                        </p:tgtEl>
                                        <p:attrNameLst>
                                          <p:attrName>ppt_h</p:attrName>
                                        </p:attrNameLst>
                                      </p:cBhvr>
                                      <p:tavLst>
                                        <p:tav tm="0">
                                          <p:val>
                                            <p:fltVal val="0"/>
                                          </p:val>
                                        </p:tav>
                                        <p:tav tm="100000">
                                          <p:val>
                                            <p:strVal val="#ppt_h"/>
                                          </p:val>
                                        </p:tav>
                                      </p:tavLst>
                                    </p:anim>
                                    <p:animEffect transition="in" filter="fade">
                                      <p:cBhvr>
                                        <p:cTn id="28" dur="500"/>
                                        <p:tgtEl>
                                          <p:spTgt spid="38"/>
                                        </p:tgtEl>
                                      </p:cBhvr>
                                    </p:animEffect>
                                  </p:childTnLst>
                                </p:cTn>
                              </p:par>
                              <p:par>
                                <p:cTn id="29" presetID="53" presetClass="entr" presetSubtype="16" fill="hold" nodeType="withEffect">
                                  <p:stCondLst>
                                    <p:cond delay="90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animEffect transition="in" filter="fade">
                                      <p:cBhvr>
                                        <p:cTn id="33" dur="500"/>
                                        <p:tgtEl>
                                          <p:spTgt spid="22"/>
                                        </p:tgtEl>
                                      </p:cBhvr>
                                    </p:animEffect>
                                  </p:childTnLst>
                                </p:cTn>
                              </p:par>
                            </p:childTnLst>
                          </p:cTn>
                        </p:par>
                        <p:par>
                          <p:cTn id="34" fill="hold">
                            <p:stCondLst>
                              <p:cond delay="3580"/>
                            </p:stCondLst>
                            <p:childTnLst>
                              <p:par>
                                <p:cTn id="35" presetID="2" presetClass="entr" presetSubtype="2" fill="hold" grpId="0" nodeType="afterEffect">
                                  <p:stCondLst>
                                    <p:cond delay="0"/>
                                  </p:stCondLst>
                                  <p:childTnLst>
                                    <p:set>
                                      <p:cBhvr>
                                        <p:cTn id="36" dur="1" fill="hold">
                                          <p:stCondLst>
                                            <p:cond delay="0"/>
                                          </p:stCondLst>
                                        </p:cTn>
                                        <p:tgtEl>
                                          <p:spTgt spid="48"/>
                                        </p:tgtEl>
                                        <p:attrNameLst>
                                          <p:attrName>style.visibility</p:attrName>
                                        </p:attrNameLst>
                                      </p:cBhvr>
                                      <p:to>
                                        <p:strVal val="visible"/>
                                      </p:to>
                                    </p:set>
                                    <p:anim calcmode="lin" valueType="num">
                                      <p:cBhvr additive="base">
                                        <p:cTn id="37" dur="500" fill="hold"/>
                                        <p:tgtEl>
                                          <p:spTgt spid="48"/>
                                        </p:tgtEl>
                                        <p:attrNameLst>
                                          <p:attrName>ppt_x</p:attrName>
                                        </p:attrNameLst>
                                      </p:cBhvr>
                                      <p:tavLst>
                                        <p:tav tm="0">
                                          <p:val>
                                            <p:strVal val="1+#ppt_w/2"/>
                                          </p:val>
                                        </p:tav>
                                        <p:tav tm="100000">
                                          <p:val>
                                            <p:strVal val="#ppt_x"/>
                                          </p:val>
                                        </p:tav>
                                      </p:tavLst>
                                    </p:anim>
                                    <p:anim calcmode="lin" valueType="num">
                                      <p:cBhvr additive="base">
                                        <p:cTn id="38" dur="500" fill="hold"/>
                                        <p:tgtEl>
                                          <p:spTgt spid="48"/>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0"/>
                                  </p:stCondLst>
                                  <p:childTnLst>
                                    <p:set>
                                      <p:cBhvr>
                                        <p:cTn id="40" dur="1" fill="hold">
                                          <p:stCondLst>
                                            <p:cond delay="0"/>
                                          </p:stCondLst>
                                        </p:cTn>
                                        <p:tgtEl>
                                          <p:spTgt spid="49"/>
                                        </p:tgtEl>
                                        <p:attrNameLst>
                                          <p:attrName>style.visibility</p:attrName>
                                        </p:attrNameLst>
                                      </p:cBhvr>
                                      <p:to>
                                        <p:strVal val="visible"/>
                                      </p:to>
                                    </p:set>
                                    <p:anim calcmode="lin" valueType="num">
                                      <p:cBhvr additive="base">
                                        <p:cTn id="41" dur="500" fill="hold"/>
                                        <p:tgtEl>
                                          <p:spTgt spid="49"/>
                                        </p:tgtEl>
                                        <p:attrNameLst>
                                          <p:attrName>ppt_x</p:attrName>
                                        </p:attrNameLst>
                                      </p:cBhvr>
                                      <p:tavLst>
                                        <p:tav tm="0">
                                          <p:val>
                                            <p:strVal val="1+#ppt_w/2"/>
                                          </p:val>
                                        </p:tav>
                                        <p:tav tm="100000">
                                          <p:val>
                                            <p:strVal val="#ppt_x"/>
                                          </p:val>
                                        </p:tav>
                                      </p:tavLst>
                                    </p:anim>
                                    <p:anim calcmode="lin" valueType="num">
                                      <p:cBhvr additive="base">
                                        <p:cTn id="42" dur="500" fill="hold"/>
                                        <p:tgtEl>
                                          <p:spTgt spid="49"/>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0"/>
                                  </p:stCondLst>
                                  <p:childTnLst>
                                    <p:set>
                                      <p:cBhvr>
                                        <p:cTn id="44" dur="1" fill="hold">
                                          <p:stCondLst>
                                            <p:cond delay="0"/>
                                          </p:stCondLst>
                                        </p:cTn>
                                        <p:tgtEl>
                                          <p:spTgt spid="50"/>
                                        </p:tgtEl>
                                        <p:attrNameLst>
                                          <p:attrName>style.visibility</p:attrName>
                                        </p:attrNameLst>
                                      </p:cBhvr>
                                      <p:to>
                                        <p:strVal val="visible"/>
                                      </p:to>
                                    </p:set>
                                    <p:anim calcmode="lin" valueType="num">
                                      <p:cBhvr additive="base">
                                        <p:cTn id="45" dur="500" fill="hold"/>
                                        <p:tgtEl>
                                          <p:spTgt spid="50"/>
                                        </p:tgtEl>
                                        <p:attrNameLst>
                                          <p:attrName>ppt_x</p:attrName>
                                        </p:attrNameLst>
                                      </p:cBhvr>
                                      <p:tavLst>
                                        <p:tav tm="0">
                                          <p:val>
                                            <p:strVal val="1+#ppt_w/2"/>
                                          </p:val>
                                        </p:tav>
                                        <p:tav tm="100000">
                                          <p:val>
                                            <p:strVal val="#ppt_x"/>
                                          </p:val>
                                        </p:tav>
                                      </p:tavLst>
                                    </p:anim>
                                    <p:anim calcmode="lin" valueType="num">
                                      <p:cBhvr additive="base">
                                        <p:cTn id="46" dur="500" fill="hold"/>
                                        <p:tgtEl>
                                          <p:spTgt spid="50"/>
                                        </p:tgtEl>
                                        <p:attrNameLst>
                                          <p:attrName>ppt_y</p:attrName>
                                        </p:attrNameLst>
                                      </p:cBhvr>
                                      <p:tavLst>
                                        <p:tav tm="0">
                                          <p:val>
                                            <p:strVal val="#ppt_y"/>
                                          </p:val>
                                        </p:tav>
                                        <p:tav tm="100000">
                                          <p:val>
                                            <p:strVal val="#ppt_y"/>
                                          </p:val>
                                        </p:tav>
                                      </p:tavLst>
                                    </p:anim>
                                  </p:childTnLst>
                                </p:cTn>
                              </p:par>
                              <p:par>
                                <p:cTn id="47" presetID="2" presetClass="entr" presetSubtype="2" fill="hold" grpId="0" nodeType="withEffect">
                                  <p:stCondLst>
                                    <p:cond delay="0"/>
                                  </p:stCondLst>
                                  <p:childTnLst>
                                    <p:set>
                                      <p:cBhvr>
                                        <p:cTn id="48" dur="1" fill="hold">
                                          <p:stCondLst>
                                            <p:cond delay="0"/>
                                          </p:stCondLst>
                                        </p:cTn>
                                        <p:tgtEl>
                                          <p:spTgt spid="51"/>
                                        </p:tgtEl>
                                        <p:attrNameLst>
                                          <p:attrName>style.visibility</p:attrName>
                                        </p:attrNameLst>
                                      </p:cBhvr>
                                      <p:to>
                                        <p:strVal val="visible"/>
                                      </p:to>
                                    </p:set>
                                    <p:anim calcmode="lin" valueType="num">
                                      <p:cBhvr additive="base">
                                        <p:cTn id="49" dur="500" fill="hold"/>
                                        <p:tgtEl>
                                          <p:spTgt spid="51"/>
                                        </p:tgtEl>
                                        <p:attrNameLst>
                                          <p:attrName>ppt_x</p:attrName>
                                        </p:attrNameLst>
                                      </p:cBhvr>
                                      <p:tavLst>
                                        <p:tav tm="0">
                                          <p:val>
                                            <p:strVal val="1+#ppt_w/2"/>
                                          </p:val>
                                        </p:tav>
                                        <p:tav tm="100000">
                                          <p:val>
                                            <p:strVal val="#ppt_x"/>
                                          </p:val>
                                        </p:tav>
                                      </p:tavLst>
                                    </p:anim>
                                    <p:anim calcmode="lin" valueType="num">
                                      <p:cBhvr additive="base">
                                        <p:cTn id="50" dur="500" fill="hold"/>
                                        <p:tgtEl>
                                          <p:spTgt spid="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48" grpId="0"/>
      <p:bldP spid="49" grpId="0"/>
      <p:bldP spid="50" grpId="0"/>
      <p:bldP spid="5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1800664"/>
            <a:ext cx="4304715" cy="1584000"/>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dirty="0">
              <a:solidFill>
                <a:prstClr val="white"/>
              </a:solidFill>
            </a:endParaRPr>
          </a:p>
        </p:txBody>
      </p:sp>
      <p:sp>
        <p:nvSpPr>
          <p:cNvPr id="23" name="文本框 22"/>
          <p:cNvSpPr txBox="1"/>
          <p:nvPr/>
        </p:nvSpPr>
        <p:spPr>
          <a:xfrm>
            <a:off x="1803597" y="2218167"/>
            <a:ext cx="2236510" cy="707886"/>
          </a:xfrm>
          <a:prstGeom prst="rect">
            <a:avLst/>
          </a:prstGeom>
          <a:noFill/>
        </p:spPr>
        <p:txBody>
          <a:bodyPr wrap="none" lIns="91440" tIns="45720" rIns="91440" bIns="45720" rtlCol="0">
            <a:spAutoFit/>
          </a:bodyPr>
          <a:lstStyle/>
          <a:p>
            <a:r>
              <a:rPr lang="zh-CN" altLang="en-US" sz="4000" b="1" dirty="0" smtClean="0">
                <a:solidFill>
                  <a:prstClr val="white"/>
                </a:solidFill>
                <a:latin typeface="微软雅黑" panose="020B0503020204020204" pitchFamily="34" charset="-122"/>
                <a:ea typeface="微软雅黑" panose="020B0503020204020204" pitchFamily="34" charset="-122"/>
              </a:rPr>
              <a:t>第二部分</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5030877" y="2435910"/>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5030877" y="287246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5030879" y="3339320"/>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5150989" y="1700808"/>
            <a:ext cx="3060453" cy="666786"/>
          </a:xfrm>
          <a:prstGeom prst="rect">
            <a:avLst/>
          </a:prstGeom>
          <a:noFill/>
        </p:spPr>
        <p:txBody>
          <a:bodyPr wrap="none" lIns="91440" tIns="45720" rIns="91440" bIns="45720" rtlCol="0">
            <a:spAutoFit/>
          </a:bodyPr>
          <a:lstStyle/>
          <a:p>
            <a:r>
              <a:rPr lang="zh-CN" altLang="en-US" sz="3735" b="1" dirty="0">
                <a:solidFill>
                  <a:srgbClr val="796CC2"/>
                </a:solidFill>
                <a:latin typeface="微软雅黑" panose="020B0503020204020204" pitchFamily="34" charset="-122"/>
                <a:ea typeface="微软雅黑" panose="020B0503020204020204" pitchFamily="34" charset="-122"/>
              </a:rPr>
              <a:t>添加标题内容</a:t>
            </a:r>
            <a:endParaRPr lang="zh-CN" altLang="en-US" sz="3735" b="1" dirty="0">
              <a:solidFill>
                <a:srgbClr val="796CC2"/>
              </a:solidFill>
              <a:latin typeface="微软雅黑" panose="020B0503020204020204" pitchFamily="34" charset="-122"/>
              <a:ea typeface="微软雅黑" panose="020B0503020204020204" pitchFamily="34" charset="-122"/>
            </a:endParaRPr>
          </a:p>
        </p:txBody>
      </p:sp>
      <p:sp>
        <p:nvSpPr>
          <p:cNvPr id="28" name="矩形 27"/>
          <p:cNvSpPr/>
          <p:nvPr/>
        </p:nvSpPr>
        <p:spPr>
          <a:xfrm>
            <a:off x="5101219" y="4375054"/>
            <a:ext cx="7092000" cy="267287"/>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9" name="矩形 28"/>
          <p:cNvSpPr/>
          <p:nvPr/>
        </p:nvSpPr>
        <p:spPr>
          <a:xfrm>
            <a:off x="4403189" y="1800664"/>
            <a:ext cx="407963" cy="1584000"/>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prstClr val="white"/>
              </a:solidFill>
            </a:endParaRPr>
          </a:p>
        </p:txBody>
      </p:sp>
      <p:sp>
        <p:nvSpPr>
          <p:cNvPr id="30" name="TextBox 23"/>
          <p:cNvSpPr txBox="1"/>
          <p:nvPr/>
        </p:nvSpPr>
        <p:spPr>
          <a:xfrm>
            <a:off x="7860805" y="248125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1" name="TextBox 24"/>
          <p:cNvSpPr txBox="1"/>
          <p:nvPr/>
        </p:nvSpPr>
        <p:spPr>
          <a:xfrm>
            <a:off x="7860805" y="2917808"/>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2" name="TextBox 25"/>
          <p:cNvSpPr txBox="1"/>
          <p:nvPr/>
        </p:nvSpPr>
        <p:spPr>
          <a:xfrm>
            <a:off x="7860807" y="338466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5400000">
            <a:off x="-2040348" y="-428762"/>
            <a:ext cx="6167202" cy="4794252"/>
          </a:xfrm>
          <a:prstGeom prst="rect">
            <a:avLst/>
          </a:prstGeom>
        </p:spPr>
      </p:pic>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V="1">
            <a:off x="7618104" y="1858785"/>
            <a:ext cx="6096096" cy="597972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1000"/>
                                        <p:tgtEl>
                                          <p:spTgt spid="33"/>
                                        </p:tgtEl>
                                      </p:cBhvr>
                                    </p:animEffect>
                                    <p:anim calcmode="lin" valueType="num">
                                      <p:cBhvr>
                                        <p:cTn id="13" dur="1000" fill="hold"/>
                                        <p:tgtEl>
                                          <p:spTgt spid="33"/>
                                        </p:tgtEl>
                                        <p:attrNameLst>
                                          <p:attrName>ppt_x</p:attrName>
                                        </p:attrNameLst>
                                      </p:cBhvr>
                                      <p:tavLst>
                                        <p:tav tm="0">
                                          <p:val>
                                            <p:strVal val="#ppt_x"/>
                                          </p:val>
                                        </p:tav>
                                        <p:tav tm="100000">
                                          <p:val>
                                            <p:strVal val="#ppt_x"/>
                                          </p:val>
                                        </p:tav>
                                      </p:tavLst>
                                    </p:anim>
                                    <p:anim calcmode="lin" valueType="num">
                                      <p:cBhvr>
                                        <p:cTn id="14" dur="1000" fill="hold"/>
                                        <p:tgtEl>
                                          <p:spTgt spid="3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wipe(left)">
                                      <p:cBhvr>
                                        <p:cTn id="18" dur="500"/>
                                        <p:tgtEl>
                                          <p:spTgt spid="22"/>
                                        </p:tgtEl>
                                      </p:cBhvr>
                                    </p:animEffect>
                                  </p:childTnLst>
                                </p:cTn>
                              </p:par>
                              <p:par>
                                <p:cTn id="19" presetID="2" presetClass="entr" presetSubtype="1" fill="hold" grpId="0" nodeType="withEffect">
                                  <p:stCondLst>
                                    <p:cond delay="30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400" fill="hold"/>
                                        <p:tgtEl>
                                          <p:spTgt spid="29"/>
                                        </p:tgtEl>
                                        <p:attrNameLst>
                                          <p:attrName>ppt_x</p:attrName>
                                        </p:attrNameLst>
                                      </p:cBhvr>
                                      <p:tavLst>
                                        <p:tav tm="0">
                                          <p:val>
                                            <p:strVal val="#ppt_x"/>
                                          </p:val>
                                        </p:tav>
                                        <p:tav tm="100000">
                                          <p:val>
                                            <p:strVal val="#ppt_x"/>
                                          </p:val>
                                        </p:tav>
                                      </p:tavLst>
                                    </p:anim>
                                    <p:anim calcmode="lin" valueType="num">
                                      <p:cBhvr additive="base">
                                        <p:cTn id="22" dur="400" fill="hold"/>
                                        <p:tgtEl>
                                          <p:spTgt spid="29"/>
                                        </p:tgtEl>
                                        <p:attrNameLst>
                                          <p:attrName>ppt_y</p:attrName>
                                        </p:attrNameLst>
                                      </p:cBhvr>
                                      <p:tavLst>
                                        <p:tav tm="0">
                                          <p:val>
                                            <p:strVal val="0-#ppt_h/2"/>
                                          </p:val>
                                        </p:tav>
                                        <p:tav tm="100000">
                                          <p:val>
                                            <p:strVal val="#ppt_y"/>
                                          </p:val>
                                        </p:tav>
                                      </p:tavLst>
                                    </p:anim>
                                  </p:childTnLst>
                                </p:cTn>
                              </p:par>
                            </p:childTnLst>
                          </p:cTn>
                        </p:par>
                        <p:par>
                          <p:cTn id="23" fill="hold">
                            <p:stCondLst>
                              <p:cond delay="1500"/>
                            </p:stCondLst>
                            <p:childTnLst>
                              <p:par>
                                <p:cTn id="24" presetID="22" presetClass="entr" presetSubtype="8" fill="hold" grpId="0"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left)">
                                      <p:cBhvr>
                                        <p:cTn id="26" dur="500"/>
                                        <p:tgtEl>
                                          <p:spTgt spid="27"/>
                                        </p:tgtEl>
                                      </p:cBhvr>
                                    </p:animEffect>
                                  </p:childTnLst>
                                </p:cTn>
                              </p:par>
                            </p:childTnLst>
                          </p:cTn>
                        </p:par>
                        <p:par>
                          <p:cTn id="27" fill="hold">
                            <p:stCondLst>
                              <p:cond delay="2000"/>
                            </p:stCondLst>
                            <p:childTnLst>
                              <p:par>
                                <p:cTn id="28" presetID="2" presetClass="entr" presetSubtype="12"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additive="base">
                                        <p:cTn id="30" dur="500" fill="hold"/>
                                        <p:tgtEl>
                                          <p:spTgt spid="24"/>
                                        </p:tgtEl>
                                        <p:attrNameLst>
                                          <p:attrName>ppt_x</p:attrName>
                                        </p:attrNameLst>
                                      </p:cBhvr>
                                      <p:tavLst>
                                        <p:tav tm="0">
                                          <p:val>
                                            <p:strVal val="0-#ppt_w/2"/>
                                          </p:val>
                                        </p:tav>
                                        <p:tav tm="100000">
                                          <p:val>
                                            <p:strVal val="#ppt_x"/>
                                          </p:val>
                                        </p:tav>
                                      </p:tavLst>
                                    </p:anim>
                                    <p:anim calcmode="lin" valueType="num">
                                      <p:cBhvr additive="base">
                                        <p:cTn id="31" dur="500" fill="hold"/>
                                        <p:tgtEl>
                                          <p:spTgt spid="24"/>
                                        </p:tgtEl>
                                        <p:attrNameLst>
                                          <p:attrName>ppt_y</p:attrName>
                                        </p:attrNameLst>
                                      </p:cBhvr>
                                      <p:tavLst>
                                        <p:tav tm="0">
                                          <p:val>
                                            <p:strVal val="1+#ppt_h/2"/>
                                          </p:val>
                                        </p:tav>
                                        <p:tav tm="100000">
                                          <p:val>
                                            <p:strVal val="#ppt_y"/>
                                          </p:val>
                                        </p:tav>
                                      </p:tavLst>
                                    </p:anim>
                                  </p:childTnLst>
                                </p:cTn>
                              </p:par>
                              <p:par>
                                <p:cTn id="32" presetID="2" presetClass="entr" presetSubtype="12" fill="hold" grpId="0" nodeType="withEffect">
                                  <p:stCondLst>
                                    <p:cond delay="100"/>
                                  </p:stCondLst>
                                  <p:childTnLst>
                                    <p:set>
                                      <p:cBhvr>
                                        <p:cTn id="33" dur="1" fill="hold">
                                          <p:stCondLst>
                                            <p:cond delay="0"/>
                                          </p:stCondLst>
                                        </p:cTn>
                                        <p:tgtEl>
                                          <p:spTgt spid="25"/>
                                        </p:tgtEl>
                                        <p:attrNameLst>
                                          <p:attrName>style.visibility</p:attrName>
                                        </p:attrNameLst>
                                      </p:cBhvr>
                                      <p:to>
                                        <p:strVal val="visible"/>
                                      </p:to>
                                    </p:set>
                                    <p:anim calcmode="lin" valueType="num">
                                      <p:cBhvr additive="base">
                                        <p:cTn id="34" dur="500" fill="hold"/>
                                        <p:tgtEl>
                                          <p:spTgt spid="25"/>
                                        </p:tgtEl>
                                        <p:attrNameLst>
                                          <p:attrName>ppt_x</p:attrName>
                                        </p:attrNameLst>
                                      </p:cBhvr>
                                      <p:tavLst>
                                        <p:tav tm="0">
                                          <p:val>
                                            <p:strVal val="0-#ppt_w/2"/>
                                          </p:val>
                                        </p:tav>
                                        <p:tav tm="100000">
                                          <p:val>
                                            <p:strVal val="#ppt_x"/>
                                          </p:val>
                                        </p:tav>
                                      </p:tavLst>
                                    </p:anim>
                                    <p:anim calcmode="lin" valueType="num">
                                      <p:cBhvr additive="base">
                                        <p:cTn id="35" dur="500" fill="hold"/>
                                        <p:tgtEl>
                                          <p:spTgt spid="25"/>
                                        </p:tgtEl>
                                        <p:attrNameLst>
                                          <p:attrName>ppt_y</p:attrName>
                                        </p:attrNameLst>
                                      </p:cBhvr>
                                      <p:tavLst>
                                        <p:tav tm="0">
                                          <p:val>
                                            <p:strVal val="1+#ppt_h/2"/>
                                          </p:val>
                                        </p:tav>
                                        <p:tav tm="100000">
                                          <p:val>
                                            <p:strVal val="#ppt_y"/>
                                          </p:val>
                                        </p:tav>
                                      </p:tavLst>
                                    </p:anim>
                                  </p:childTnLst>
                                </p:cTn>
                              </p:par>
                              <p:par>
                                <p:cTn id="36" presetID="2" presetClass="entr" presetSubtype="12" fill="hold" grpId="0" nodeType="withEffect">
                                  <p:stCondLst>
                                    <p:cond delay="20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500" fill="hold"/>
                                        <p:tgtEl>
                                          <p:spTgt spid="26"/>
                                        </p:tgtEl>
                                        <p:attrNameLst>
                                          <p:attrName>ppt_x</p:attrName>
                                        </p:attrNameLst>
                                      </p:cBhvr>
                                      <p:tavLst>
                                        <p:tav tm="0">
                                          <p:val>
                                            <p:strVal val="0-#ppt_w/2"/>
                                          </p:val>
                                        </p:tav>
                                        <p:tav tm="100000">
                                          <p:val>
                                            <p:strVal val="#ppt_x"/>
                                          </p:val>
                                        </p:tav>
                                      </p:tavLst>
                                    </p:anim>
                                    <p:anim calcmode="lin" valueType="num">
                                      <p:cBhvr additive="base">
                                        <p:cTn id="39" dur="500" fill="hold"/>
                                        <p:tgtEl>
                                          <p:spTgt spid="26"/>
                                        </p:tgtEl>
                                        <p:attrNameLst>
                                          <p:attrName>ppt_y</p:attrName>
                                        </p:attrNameLst>
                                      </p:cBhvr>
                                      <p:tavLst>
                                        <p:tav tm="0">
                                          <p:val>
                                            <p:strVal val="1+#ppt_h/2"/>
                                          </p:val>
                                        </p:tav>
                                        <p:tav tm="100000">
                                          <p:val>
                                            <p:strVal val="#ppt_y"/>
                                          </p:val>
                                        </p:tav>
                                      </p:tavLst>
                                    </p:anim>
                                  </p:childTnLst>
                                </p:cTn>
                              </p:par>
                              <p:par>
                                <p:cTn id="40" presetID="2" presetClass="entr" presetSubtype="12" fill="hold" grpId="0" nodeType="withEffect">
                                  <p:stCondLst>
                                    <p:cond delay="300"/>
                                  </p:stCondLst>
                                  <p:childTnLst>
                                    <p:set>
                                      <p:cBhvr>
                                        <p:cTn id="41" dur="1" fill="hold">
                                          <p:stCondLst>
                                            <p:cond delay="0"/>
                                          </p:stCondLst>
                                        </p:cTn>
                                        <p:tgtEl>
                                          <p:spTgt spid="30"/>
                                        </p:tgtEl>
                                        <p:attrNameLst>
                                          <p:attrName>style.visibility</p:attrName>
                                        </p:attrNameLst>
                                      </p:cBhvr>
                                      <p:to>
                                        <p:strVal val="visible"/>
                                      </p:to>
                                    </p:set>
                                    <p:anim calcmode="lin" valueType="num">
                                      <p:cBhvr additive="base">
                                        <p:cTn id="42" dur="500" fill="hold"/>
                                        <p:tgtEl>
                                          <p:spTgt spid="30"/>
                                        </p:tgtEl>
                                        <p:attrNameLst>
                                          <p:attrName>ppt_x</p:attrName>
                                        </p:attrNameLst>
                                      </p:cBhvr>
                                      <p:tavLst>
                                        <p:tav tm="0">
                                          <p:val>
                                            <p:strVal val="0-#ppt_w/2"/>
                                          </p:val>
                                        </p:tav>
                                        <p:tav tm="100000">
                                          <p:val>
                                            <p:strVal val="#ppt_x"/>
                                          </p:val>
                                        </p:tav>
                                      </p:tavLst>
                                    </p:anim>
                                    <p:anim calcmode="lin" valueType="num">
                                      <p:cBhvr additive="base">
                                        <p:cTn id="43" dur="500" fill="hold"/>
                                        <p:tgtEl>
                                          <p:spTgt spid="30"/>
                                        </p:tgtEl>
                                        <p:attrNameLst>
                                          <p:attrName>ppt_y</p:attrName>
                                        </p:attrNameLst>
                                      </p:cBhvr>
                                      <p:tavLst>
                                        <p:tav tm="0">
                                          <p:val>
                                            <p:strVal val="1+#ppt_h/2"/>
                                          </p:val>
                                        </p:tav>
                                        <p:tav tm="100000">
                                          <p:val>
                                            <p:strVal val="#ppt_y"/>
                                          </p:val>
                                        </p:tav>
                                      </p:tavLst>
                                    </p:anim>
                                  </p:childTnLst>
                                </p:cTn>
                              </p:par>
                              <p:par>
                                <p:cTn id="44" presetID="2" presetClass="entr" presetSubtype="12" fill="hold" grpId="0" nodeType="withEffect">
                                  <p:stCondLst>
                                    <p:cond delay="400"/>
                                  </p:stCondLst>
                                  <p:childTnLst>
                                    <p:set>
                                      <p:cBhvr>
                                        <p:cTn id="45" dur="1" fill="hold">
                                          <p:stCondLst>
                                            <p:cond delay="0"/>
                                          </p:stCondLst>
                                        </p:cTn>
                                        <p:tgtEl>
                                          <p:spTgt spid="31"/>
                                        </p:tgtEl>
                                        <p:attrNameLst>
                                          <p:attrName>style.visibility</p:attrName>
                                        </p:attrNameLst>
                                      </p:cBhvr>
                                      <p:to>
                                        <p:strVal val="visible"/>
                                      </p:to>
                                    </p:set>
                                    <p:anim calcmode="lin" valueType="num">
                                      <p:cBhvr additive="base">
                                        <p:cTn id="46" dur="500" fill="hold"/>
                                        <p:tgtEl>
                                          <p:spTgt spid="31"/>
                                        </p:tgtEl>
                                        <p:attrNameLst>
                                          <p:attrName>ppt_x</p:attrName>
                                        </p:attrNameLst>
                                      </p:cBhvr>
                                      <p:tavLst>
                                        <p:tav tm="0">
                                          <p:val>
                                            <p:strVal val="0-#ppt_w/2"/>
                                          </p:val>
                                        </p:tav>
                                        <p:tav tm="100000">
                                          <p:val>
                                            <p:strVal val="#ppt_x"/>
                                          </p:val>
                                        </p:tav>
                                      </p:tavLst>
                                    </p:anim>
                                    <p:anim calcmode="lin" valueType="num">
                                      <p:cBhvr additive="base">
                                        <p:cTn id="47" dur="500" fill="hold"/>
                                        <p:tgtEl>
                                          <p:spTgt spid="31"/>
                                        </p:tgtEl>
                                        <p:attrNameLst>
                                          <p:attrName>ppt_y</p:attrName>
                                        </p:attrNameLst>
                                      </p:cBhvr>
                                      <p:tavLst>
                                        <p:tav tm="0">
                                          <p:val>
                                            <p:strVal val="1+#ppt_h/2"/>
                                          </p:val>
                                        </p:tav>
                                        <p:tav tm="100000">
                                          <p:val>
                                            <p:strVal val="#ppt_y"/>
                                          </p:val>
                                        </p:tav>
                                      </p:tavLst>
                                    </p:anim>
                                  </p:childTnLst>
                                </p:cTn>
                              </p:par>
                              <p:par>
                                <p:cTn id="48" presetID="2" presetClass="entr" presetSubtype="12" fill="hold" grpId="0" nodeType="withEffect">
                                  <p:stCondLst>
                                    <p:cond delay="500"/>
                                  </p:stCondLst>
                                  <p:childTnLst>
                                    <p:set>
                                      <p:cBhvr>
                                        <p:cTn id="49" dur="1" fill="hold">
                                          <p:stCondLst>
                                            <p:cond delay="0"/>
                                          </p:stCondLst>
                                        </p:cTn>
                                        <p:tgtEl>
                                          <p:spTgt spid="32"/>
                                        </p:tgtEl>
                                        <p:attrNameLst>
                                          <p:attrName>style.visibility</p:attrName>
                                        </p:attrNameLst>
                                      </p:cBhvr>
                                      <p:to>
                                        <p:strVal val="visible"/>
                                      </p:to>
                                    </p:set>
                                    <p:anim calcmode="lin" valueType="num">
                                      <p:cBhvr additive="base">
                                        <p:cTn id="50" dur="500" fill="hold"/>
                                        <p:tgtEl>
                                          <p:spTgt spid="32"/>
                                        </p:tgtEl>
                                        <p:attrNameLst>
                                          <p:attrName>ppt_x</p:attrName>
                                        </p:attrNameLst>
                                      </p:cBhvr>
                                      <p:tavLst>
                                        <p:tav tm="0">
                                          <p:val>
                                            <p:strVal val="0-#ppt_w/2"/>
                                          </p:val>
                                        </p:tav>
                                        <p:tav tm="100000">
                                          <p:val>
                                            <p:strVal val="#ppt_x"/>
                                          </p:val>
                                        </p:tav>
                                      </p:tavLst>
                                    </p:anim>
                                    <p:anim calcmode="lin" valueType="num">
                                      <p:cBhvr additive="base">
                                        <p:cTn id="51" dur="500" fill="hold"/>
                                        <p:tgtEl>
                                          <p:spTgt spid="32"/>
                                        </p:tgtEl>
                                        <p:attrNameLst>
                                          <p:attrName>ppt_y</p:attrName>
                                        </p:attrNameLst>
                                      </p:cBhvr>
                                      <p:tavLst>
                                        <p:tav tm="0">
                                          <p:val>
                                            <p:strVal val="1+#ppt_h/2"/>
                                          </p:val>
                                        </p:tav>
                                        <p:tav tm="100000">
                                          <p:val>
                                            <p:strVal val="#ppt_y"/>
                                          </p:val>
                                        </p:tav>
                                      </p:tavLst>
                                    </p:anim>
                                  </p:childTnLst>
                                </p:cTn>
                              </p:par>
                            </p:childTnLst>
                          </p:cTn>
                        </p:par>
                        <p:par>
                          <p:cTn id="52" fill="hold">
                            <p:stCondLst>
                              <p:cond delay="2500"/>
                            </p:stCondLst>
                            <p:childTnLst>
                              <p:par>
                                <p:cTn id="53" presetID="22" presetClass="entr" presetSubtype="8" fill="hold" grpId="0" nodeType="after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wipe(left)">
                                      <p:cBhvr>
                                        <p:cTn id="5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p:bldP spid="25" grpId="0"/>
      <p:bldP spid="26" grpId="0"/>
      <p:bldP spid="27" grpId="0"/>
      <p:bldP spid="28" grpId="0" animBg="1"/>
      <p:bldP spid="29" grpId="0" animBg="1"/>
      <p:bldP spid="30" grpId="0"/>
      <p:bldP spid="31" grpId="0"/>
      <p:bldP spid="3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utoShape 2"/>
          <p:cNvSpPr>
            <a:spLocks noChangeArrowheads="1"/>
          </p:cNvSpPr>
          <p:nvPr/>
        </p:nvSpPr>
        <p:spPr bwMode="gray">
          <a:xfrm>
            <a:off x="6086109" y="2092162"/>
            <a:ext cx="3968270" cy="3727450"/>
          </a:xfrm>
          <a:prstGeom prst="roundRect">
            <a:avLst>
              <a:gd name="adj" fmla="val 2259"/>
            </a:avLst>
          </a:prstGeom>
          <a:solidFill>
            <a:schemeClr val="accent1"/>
          </a:solidFill>
          <a:ln w="3175" cap="flat" cmpd="sng">
            <a:noFill/>
            <a:bevel/>
          </a:ln>
        </p:spPr>
        <p:txBody>
          <a:bodyPr anchor="ctr"/>
          <a:lstStyle/>
          <a:p>
            <a:pPr>
              <a:lnSpc>
                <a:spcPct val="150000"/>
              </a:lnSpc>
            </a:pPr>
            <a:r>
              <a:rPr lang="zh-CN" altLang="en-US" sz="1400" dirty="0">
                <a:solidFill>
                  <a:schemeClr val="bg1"/>
                </a:solidFill>
                <a:sym typeface="微软雅黑" panose="020B0503020204020204" pitchFamily="34" charset="-122"/>
              </a:rPr>
              <a:t>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400" dirty="0">
              <a:solidFill>
                <a:schemeClr val="bg1"/>
              </a:solidFill>
              <a:latin typeface="+mn-ea"/>
            </a:endParaRPr>
          </a:p>
          <a:p>
            <a:pPr>
              <a:lnSpc>
                <a:spcPct val="150000"/>
              </a:lnSpc>
            </a:pPr>
            <a:endParaRPr lang="zh-CN" altLang="en-US" sz="1400" dirty="0">
              <a:solidFill>
                <a:schemeClr val="bg1"/>
              </a:solidFill>
              <a:latin typeface="+mn-ea"/>
            </a:endParaRPr>
          </a:p>
        </p:txBody>
      </p:sp>
      <p:sp>
        <p:nvSpPr>
          <p:cNvPr id="14" name="Oval 4"/>
          <p:cNvSpPr>
            <a:spLocks noChangeArrowheads="1"/>
          </p:cNvSpPr>
          <p:nvPr/>
        </p:nvSpPr>
        <p:spPr bwMode="gray">
          <a:xfrm>
            <a:off x="1779820" y="1982626"/>
            <a:ext cx="3354228" cy="3355975"/>
          </a:xfrm>
          <a:prstGeom prst="ellipse">
            <a:avLst/>
          </a:prstGeom>
          <a:noFill/>
          <a:ln w="12700" algn="ctr">
            <a:solidFill>
              <a:srgbClr val="2B2E30"/>
            </a:solidFill>
            <a:prstDash val="dash"/>
            <a:round/>
          </a:ln>
          <a:extLst>
            <a:ext uri="{909E8E84-426E-40DD-AFC4-6F175D3DCCD1}">
              <a14:hiddenFill xmlns:a14="http://schemas.microsoft.com/office/drawing/2010/main">
                <a:solidFill>
                  <a:srgbClr val="FFFFFF"/>
                </a:solidFill>
              </a14:hiddenFill>
            </a:ext>
          </a:extLst>
        </p:spPr>
        <p:txBody>
          <a:bodyPr wrap="none" anchor="ctr"/>
          <a:lstStyle/>
          <a:p>
            <a:pPr>
              <a:defRPr/>
            </a:pPr>
            <a:endParaRPr lang="zh-CN" altLang="en-US" kern="0" dirty="0">
              <a:solidFill>
                <a:sysClr val="windowText" lastClr="000000"/>
              </a:solidFill>
              <a:latin typeface="Impact" panose="020B0806030902050204" pitchFamily="34" charset="0"/>
              <a:ea typeface="微软雅黑" panose="020B0503020204020204" pitchFamily="34" charset="-122"/>
            </a:endParaRPr>
          </a:p>
        </p:txBody>
      </p:sp>
      <p:sp>
        <p:nvSpPr>
          <p:cNvPr id="15" name="Oval 5"/>
          <p:cNvSpPr>
            <a:spLocks noChangeArrowheads="1"/>
          </p:cNvSpPr>
          <p:nvPr/>
        </p:nvSpPr>
        <p:spPr bwMode="gray">
          <a:xfrm>
            <a:off x="1467245" y="2230274"/>
            <a:ext cx="1142405" cy="1143000"/>
          </a:xfrm>
          <a:prstGeom prst="ellipse">
            <a:avLst/>
          </a:prstGeom>
          <a:solidFill>
            <a:schemeClr val="tx2"/>
          </a:solidFill>
          <a:ln w="3175" cap="flat" cmpd="sng">
            <a:noFill/>
            <a:bevel/>
          </a:ln>
        </p:spPr>
        <p:txBody>
          <a:bodyPr anchor="ctr"/>
          <a:lstStyle/>
          <a:p>
            <a:pPr algn="ctr"/>
            <a:r>
              <a:rPr lang="zh-CN" altLang="en-US" dirty="0">
                <a:solidFill>
                  <a:srgbClr val="F8F8F8"/>
                </a:solidFill>
                <a:ea typeface="微软雅黑" panose="020B0503020204020204" pitchFamily="34" charset="-122"/>
              </a:rPr>
              <a:t>添加文本</a:t>
            </a:r>
            <a:r>
              <a:rPr lang="en-US" altLang="zh-CN" dirty="0">
                <a:solidFill>
                  <a:srgbClr val="F8F8F8"/>
                </a:solidFill>
                <a:ea typeface="微软雅黑" panose="020B0503020204020204" pitchFamily="34" charset="-122"/>
              </a:rPr>
              <a:t>3</a:t>
            </a:r>
            <a:endParaRPr lang="zh-CN" altLang="en-US" dirty="0">
              <a:solidFill>
                <a:srgbClr val="F8F8F8"/>
              </a:solidFill>
              <a:ea typeface="微软雅黑" panose="020B0503020204020204" pitchFamily="34" charset="-122"/>
            </a:endParaRPr>
          </a:p>
        </p:txBody>
      </p:sp>
      <p:sp>
        <p:nvSpPr>
          <p:cNvPr id="16" name="Oval 6"/>
          <p:cNvSpPr>
            <a:spLocks noChangeArrowheads="1"/>
          </p:cNvSpPr>
          <p:nvPr/>
        </p:nvSpPr>
        <p:spPr bwMode="gray">
          <a:xfrm>
            <a:off x="4261378" y="2230274"/>
            <a:ext cx="1142405" cy="1143000"/>
          </a:xfrm>
          <a:prstGeom prst="ellipse">
            <a:avLst/>
          </a:prstGeom>
          <a:solidFill>
            <a:schemeClr val="accent2"/>
          </a:solidFill>
          <a:ln w="3175" cap="flat" cmpd="sng">
            <a:noFill/>
            <a:bevel/>
          </a:ln>
        </p:spPr>
        <p:txBody>
          <a:bodyPr anchor="ctr"/>
          <a:lstStyle/>
          <a:p>
            <a:pPr algn="ctr"/>
            <a:r>
              <a:rPr lang="zh-CN" altLang="en-US" dirty="0">
                <a:solidFill>
                  <a:srgbClr val="F8F8F8"/>
                </a:solidFill>
                <a:ea typeface="微软雅黑" panose="020B0503020204020204" pitchFamily="34" charset="-122"/>
              </a:rPr>
              <a:t>添加文本</a:t>
            </a:r>
            <a:r>
              <a:rPr lang="en-US" altLang="zh-CN" dirty="0">
                <a:solidFill>
                  <a:srgbClr val="F8F8F8"/>
                </a:solidFill>
                <a:ea typeface="微软雅黑" panose="020B0503020204020204" pitchFamily="34" charset="-122"/>
              </a:rPr>
              <a:t>1</a:t>
            </a:r>
            <a:endParaRPr lang="zh-CN" altLang="en-US" dirty="0">
              <a:solidFill>
                <a:srgbClr val="F8F8F8"/>
              </a:solidFill>
              <a:ea typeface="微软雅黑" panose="020B0503020204020204" pitchFamily="34" charset="-122"/>
            </a:endParaRPr>
          </a:p>
        </p:txBody>
      </p:sp>
      <p:sp>
        <p:nvSpPr>
          <p:cNvPr id="17" name="Oval 7"/>
          <p:cNvSpPr>
            <a:spLocks noChangeArrowheads="1"/>
          </p:cNvSpPr>
          <p:nvPr/>
        </p:nvSpPr>
        <p:spPr bwMode="gray">
          <a:xfrm>
            <a:off x="2915878" y="4743287"/>
            <a:ext cx="1142405" cy="1143000"/>
          </a:xfrm>
          <a:prstGeom prst="ellipse">
            <a:avLst/>
          </a:prstGeom>
          <a:solidFill>
            <a:schemeClr val="accent4"/>
          </a:solidFill>
          <a:ln w="3175" cap="flat" cmpd="sng">
            <a:noFill/>
            <a:bevel/>
          </a:ln>
        </p:spPr>
        <p:txBody>
          <a:bodyPr anchor="ctr"/>
          <a:lstStyle/>
          <a:p>
            <a:pPr algn="ctr"/>
            <a:r>
              <a:rPr lang="zh-CN" altLang="en-US" dirty="0">
                <a:solidFill>
                  <a:srgbClr val="F8F8F8"/>
                </a:solidFill>
                <a:ea typeface="微软雅黑" panose="020B0503020204020204" pitchFamily="34" charset="-122"/>
              </a:rPr>
              <a:t>添加文本</a:t>
            </a:r>
            <a:r>
              <a:rPr lang="en-US" altLang="zh-CN" dirty="0">
                <a:solidFill>
                  <a:srgbClr val="F8F8F8"/>
                </a:solidFill>
                <a:ea typeface="微软雅黑" panose="020B0503020204020204" pitchFamily="34" charset="-122"/>
              </a:rPr>
              <a:t>2</a:t>
            </a:r>
            <a:endParaRPr lang="zh-CN" altLang="en-US" dirty="0">
              <a:solidFill>
                <a:srgbClr val="F8F8F8"/>
              </a:solidFill>
              <a:ea typeface="微软雅黑" panose="020B0503020204020204" pitchFamily="34" charset="-122"/>
            </a:endParaRPr>
          </a:p>
        </p:txBody>
      </p:sp>
      <p:sp>
        <p:nvSpPr>
          <p:cNvPr id="18" name="Oval 8"/>
          <p:cNvSpPr>
            <a:spLocks noChangeArrowheads="1"/>
          </p:cNvSpPr>
          <p:nvPr/>
        </p:nvSpPr>
        <p:spPr bwMode="gray">
          <a:xfrm>
            <a:off x="3049159" y="1641314"/>
            <a:ext cx="777470" cy="777875"/>
          </a:xfrm>
          <a:prstGeom prst="ellipse">
            <a:avLst/>
          </a:prstGeom>
          <a:solidFill>
            <a:schemeClr val="accent1"/>
          </a:solidFill>
          <a:ln w="3175" cap="flat" cmpd="sng">
            <a:noFill/>
            <a:bevel/>
          </a:ln>
        </p:spPr>
        <p:txBody>
          <a:bodyPr anchor="ctr"/>
          <a:lstStyle/>
          <a:p>
            <a:pPr algn="ctr"/>
            <a:r>
              <a:rPr lang="zh-CN" altLang="en-US" sz="1600" dirty="0">
                <a:solidFill>
                  <a:srgbClr val="FFFFFF"/>
                </a:solidFill>
                <a:latin typeface="+mn-ea"/>
              </a:rPr>
              <a:t>文本</a:t>
            </a:r>
            <a:r>
              <a:rPr lang="en-US" altLang="zh-CN" sz="1600" dirty="0">
                <a:solidFill>
                  <a:srgbClr val="FFFFFF"/>
                </a:solidFill>
                <a:latin typeface="+mn-ea"/>
              </a:rPr>
              <a:t>1</a:t>
            </a:r>
            <a:endParaRPr lang="zh-CN" altLang="en-US" sz="1600" dirty="0">
              <a:solidFill>
                <a:srgbClr val="FFFFFF"/>
              </a:solidFill>
              <a:latin typeface="+mn-ea"/>
            </a:endParaRPr>
          </a:p>
        </p:txBody>
      </p:sp>
      <p:sp>
        <p:nvSpPr>
          <p:cNvPr id="19" name="Oval 9"/>
          <p:cNvSpPr>
            <a:spLocks noChangeArrowheads="1"/>
          </p:cNvSpPr>
          <p:nvPr/>
        </p:nvSpPr>
        <p:spPr bwMode="gray">
          <a:xfrm>
            <a:off x="4505725" y="4013039"/>
            <a:ext cx="777470" cy="777875"/>
          </a:xfrm>
          <a:prstGeom prst="ellipse">
            <a:avLst/>
          </a:prstGeom>
          <a:solidFill>
            <a:schemeClr val="accent3"/>
          </a:solidFill>
          <a:ln w="3175" cap="flat" cmpd="sng">
            <a:noFill/>
            <a:bevel/>
          </a:ln>
        </p:spPr>
        <p:txBody>
          <a:bodyPr anchor="ctr"/>
          <a:lstStyle/>
          <a:p>
            <a:pPr algn="ctr"/>
            <a:r>
              <a:rPr lang="zh-CN" altLang="en-US" sz="1600" dirty="0">
                <a:solidFill>
                  <a:srgbClr val="FFFFFF"/>
                </a:solidFill>
                <a:latin typeface="+mn-ea"/>
              </a:rPr>
              <a:t>文本</a:t>
            </a:r>
            <a:r>
              <a:rPr lang="en-US" altLang="zh-CN" sz="1600" dirty="0">
                <a:solidFill>
                  <a:srgbClr val="FFFFFF"/>
                </a:solidFill>
                <a:latin typeface="+mn-ea"/>
              </a:rPr>
              <a:t>2</a:t>
            </a:r>
            <a:endParaRPr lang="zh-CN" altLang="en-US" sz="1600" dirty="0">
              <a:solidFill>
                <a:srgbClr val="FFFFFF"/>
              </a:solidFill>
              <a:latin typeface="+mn-ea"/>
            </a:endParaRPr>
          </a:p>
        </p:txBody>
      </p:sp>
      <p:sp>
        <p:nvSpPr>
          <p:cNvPr id="20" name="Oval 10"/>
          <p:cNvSpPr>
            <a:spLocks noChangeArrowheads="1"/>
          </p:cNvSpPr>
          <p:nvPr/>
        </p:nvSpPr>
        <p:spPr bwMode="gray">
          <a:xfrm>
            <a:off x="1584658" y="4051139"/>
            <a:ext cx="777470" cy="777875"/>
          </a:xfrm>
          <a:prstGeom prst="ellipse">
            <a:avLst/>
          </a:prstGeom>
          <a:solidFill>
            <a:schemeClr val="accent5"/>
          </a:solidFill>
          <a:ln w="3175" cap="flat" cmpd="sng">
            <a:noFill/>
            <a:bevel/>
          </a:ln>
        </p:spPr>
        <p:txBody>
          <a:bodyPr anchor="ctr"/>
          <a:lstStyle/>
          <a:p>
            <a:pPr algn="ctr"/>
            <a:r>
              <a:rPr lang="zh-CN" altLang="en-US" sz="1600" dirty="0">
                <a:solidFill>
                  <a:srgbClr val="FFFFFF"/>
                </a:solidFill>
                <a:latin typeface="+mn-ea"/>
              </a:rPr>
              <a:t>文本</a:t>
            </a:r>
            <a:r>
              <a:rPr lang="en-US" altLang="zh-CN" sz="1600" dirty="0">
                <a:solidFill>
                  <a:srgbClr val="FFFFFF"/>
                </a:solidFill>
                <a:latin typeface="+mn-ea"/>
              </a:rPr>
              <a:t>3</a:t>
            </a:r>
            <a:endParaRPr lang="zh-CN" altLang="en-US" sz="1600" dirty="0">
              <a:solidFill>
                <a:srgbClr val="FFFFFF"/>
              </a:solidFill>
              <a:latin typeface="+mn-ea"/>
            </a:endParaRPr>
          </a:p>
        </p:txBody>
      </p:sp>
      <p:cxnSp>
        <p:nvCxnSpPr>
          <p:cNvPr id="21" name="AutoShape 11"/>
          <p:cNvCxnSpPr>
            <a:cxnSpLocks noChangeShapeType="1"/>
            <a:stCxn id="17" idx="0"/>
          </p:cNvCxnSpPr>
          <p:nvPr/>
        </p:nvCxnSpPr>
        <p:spPr bwMode="gray">
          <a:xfrm flipH="1" flipV="1">
            <a:off x="3477560" y="4271799"/>
            <a:ext cx="9520" cy="452438"/>
          </a:xfrm>
          <a:prstGeom prst="straightConnector1">
            <a:avLst/>
          </a:prstGeom>
          <a:noFill/>
          <a:ln w="9525">
            <a:solidFill>
              <a:srgbClr val="2B2E30"/>
            </a:solidFill>
            <a:round/>
          </a:ln>
          <a:extLst>
            <a:ext uri="{909E8E84-426E-40DD-AFC4-6F175D3DCCD1}">
              <a14:hiddenFill xmlns:a14="http://schemas.microsoft.com/office/drawing/2010/main">
                <a:noFill/>
              </a14:hiddenFill>
            </a:ext>
          </a:extLst>
        </p:spPr>
      </p:cxnSp>
      <p:cxnSp>
        <p:nvCxnSpPr>
          <p:cNvPr id="24" name="AutoShape 12"/>
          <p:cNvCxnSpPr>
            <a:cxnSpLocks noChangeShapeType="1"/>
          </p:cNvCxnSpPr>
          <p:nvPr/>
        </p:nvCxnSpPr>
        <p:spPr bwMode="gray">
          <a:xfrm flipH="1">
            <a:off x="4017031" y="3091155"/>
            <a:ext cx="356357" cy="244021"/>
          </a:xfrm>
          <a:prstGeom prst="straightConnector1">
            <a:avLst/>
          </a:prstGeom>
          <a:noFill/>
          <a:ln w="9525">
            <a:solidFill>
              <a:srgbClr val="2B2E30"/>
            </a:solidFill>
            <a:round/>
          </a:ln>
          <a:extLst>
            <a:ext uri="{909E8E84-426E-40DD-AFC4-6F175D3DCCD1}">
              <a14:hiddenFill xmlns:a14="http://schemas.microsoft.com/office/drawing/2010/main">
                <a:noFill/>
              </a14:hiddenFill>
            </a:ext>
          </a:extLst>
        </p:spPr>
      </p:cxnSp>
      <p:cxnSp>
        <p:nvCxnSpPr>
          <p:cNvPr id="25" name="AutoShape 13"/>
          <p:cNvCxnSpPr>
            <a:cxnSpLocks noChangeShapeType="1"/>
          </p:cNvCxnSpPr>
          <p:nvPr/>
        </p:nvCxnSpPr>
        <p:spPr bwMode="gray">
          <a:xfrm>
            <a:off x="2524337" y="3091155"/>
            <a:ext cx="413755" cy="244021"/>
          </a:xfrm>
          <a:prstGeom prst="straightConnector1">
            <a:avLst/>
          </a:prstGeom>
          <a:noFill/>
          <a:ln w="9525">
            <a:solidFill>
              <a:srgbClr val="2B2E30"/>
            </a:solidFill>
            <a:round/>
          </a:ln>
          <a:extLst>
            <a:ext uri="{909E8E84-426E-40DD-AFC4-6F175D3DCCD1}">
              <a14:hiddenFill xmlns:a14="http://schemas.microsoft.com/office/drawing/2010/main">
                <a:noFill/>
              </a14:hiddenFill>
            </a:ext>
          </a:extLst>
        </p:spPr>
      </p:cxnSp>
      <p:sp>
        <p:nvSpPr>
          <p:cNvPr id="26" name="AutoShape 22"/>
          <p:cNvSpPr>
            <a:spLocks noChangeArrowheads="1"/>
          </p:cNvSpPr>
          <p:nvPr/>
        </p:nvSpPr>
        <p:spPr bwMode="gray">
          <a:xfrm>
            <a:off x="6227322" y="1814349"/>
            <a:ext cx="3684256" cy="501650"/>
          </a:xfrm>
          <a:prstGeom prst="roundRect">
            <a:avLst>
              <a:gd name="adj" fmla="val 0"/>
            </a:avLst>
          </a:prstGeom>
          <a:solidFill>
            <a:schemeClr val="tx2"/>
          </a:solidFill>
          <a:ln w="3175" cap="flat" cmpd="sng">
            <a:noFill/>
            <a:bevel/>
          </a:ln>
        </p:spPr>
        <p:txBody>
          <a:bodyPr anchor="ctr"/>
          <a:lstStyle/>
          <a:p>
            <a:pPr algn="ctr"/>
            <a:r>
              <a:rPr lang="zh-CN" altLang="en-US" dirty="0">
                <a:solidFill>
                  <a:srgbClr val="F8F8F8"/>
                </a:solidFill>
                <a:ea typeface="微软雅黑" panose="020B0503020204020204" pitchFamily="34" charset="-122"/>
              </a:rPr>
              <a:t>单击此处添加文本</a:t>
            </a:r>
            <a:endParaRPr lang="zh-CN" altLang="en-US" dirty="0">
              <a:solidFill>
                <a:srgbClr val="F8F8F8"/>
              </a:solidFill>
              <a:ea typeface="微软雅黑" panose="020B0503020204020204" pitchFamily="34" charset="-122"/>
            </a:endParaRPr>
          </a:p>
        </p:txBody>
      </p:sp>
      <p:sp>
        <p:nvSpPr>
          <p:cNvPr id="31" name="Oval 16"/>
          <p:cNvSpPr>
            <a:spLocks noChangeArrowheads="1"/>
          </p:cNvSpPr>
          <p:nvPr/>
        </p:nvSpPr>
        <p:spPr bwMode="gray">
          <a:xfrm>
            <a:off x="2721263" y="2849151"/>
            <a:ext cx="1471588" cy="1440160"/>
          </a:xfrm>
          <a:prstGeom prst="ellipse">
            <a:avLst/>
          </a:prstGeom>
          <a:solidFill>
            <a:schemeClr val="accent6"/>
          </a:solidFill>
          <a:ln w="3175" cap="flat" cmpd="sng">
            <a:noFill/>
            <a:bevel/>
          </a:ln>
        </p:spPr>
        <p:txBody>
          <a:bodyPr anchor="ctr"/>
          <a:lstStyle/>
          <a:p>
            <a:pPr algn="ctr"/>
            <a:r>
              <a:rPr lang="zh-CN" altLang="en-US" sz="2000" b="1" dirty="0">
                <a:solidFill>
                  <a:srgbClr val="FFFFFF"/>
                </a:solidFill>
                <a:ea typeface="微软雅黑" panose="020B0503020204020204" pitchFamily="34" charset="-122"/>
              </a:rPr>
              <a:t>标题</a:t>
            </a:r>
            <a:endParaRPr lang="zh-CN" altLang="en-US" sz="2000" b="1" dirty="0">
              <a:solidFill>
                <a:srgbClr val="FFFFFF"/>
              </a:solidFill>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heel(1)">
                                      <p:cBhvr>
                                        <p:cTn id="7" dur="1000"/>
                                        <p:tgtEl>
                                          <p:spTgt spid="14"/>
                                        </p:tgtEl>
                                      </p:cBhvr>
                                    </p:animEffect>
                                  </p:childTnLst>
                                </p:cTn>
                              </p:par>
                            </p:childTnLst>
                          </p:cTn>
                        </p:par>
                        <p:par>
                          <p:cTn id="8" fill="hold">
                            <p:stCondLst>
                              <p:cond delay="1000"/>
                            </p:stCondLst>
                            <p:childTnLst>
                              <p:par>
                                <p:cTn id="9" presetID="1" presetClass="entr" presetSubtype="0" fill="hold" grpId="1" nodeType="after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56" presetClass="path" presetSubtype="0" accel="50000" decel="50000" fill="hold" grpId="0" nodeType="withEffect">
                                  <p:stCondLst>
                                    <p:cond delay="0"/>
                                  </p:stCondLst>
                                  <p:childTnLst>
                                    <p:animMotion origin="layout" path="M 1.5873E-6 3.395E-6 L 0.34088 0.44889 " pathEditMode="relative" rAng="0" ptsTypes="AA">
                                      <p:cBhvr>
                                        <p:cTn id="12" dur="500" spd="-100000" fill="hold"/>
                                        <p:tgtEl>
                                          <p:spTgt spid="19"/>
                                        </p:tgtEl>
                                        <p:attrNameLst>
                                          <p:attrName>ppt_x</p:attrName>
                                          <p:attrName>ppt_y</p:attrName>
                                        </p:attrNameLst>
                                      </p:cBhvr>
                                      <p:rCtr x="17044" y="22433"/>
                                    </p:animMotion>
                                  </p:childTnLst>
                                </p:cTn>
                              </p:par>
                              <p:par>
                                <p:cTn id="13" presetID="1" presetClass="entr" presetSubtype="0" fill="hold" grpId="1"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42" presetClass="path" presetSubtype="0" accel="50000" decel="50000" fill="hold" grpId="0" nodeType="withEffect">
                                  <p:stCondLst>
                                    <p:cond delay="0"/>
                                  </p:stCondLst>
                                  <p:childTnLst>
                                    <p:animMotion origin="layout" path="M -4.73588E-7 -0.39871 L -4.73588E-7 2.01665E-6 " pathEditMode="relative" rAng="0" ptsTypes="AA">
                                      <p:cBhvr>
                                        <p:cTn id="16" dur="500" fill="hold"/>
                                        <p:tgtEl>
                                          <p:spTgt spid="18"/>
                                        </p:tgtEl>
                                        <p:attrNameLst>
                                          <p:attrName>ppt_x</p:attrName>
                                          <p:attrName>ppt_y</p:attrName>
                                        </p:attrNameLst>
                                      </p:cBhvr>
                                      <p:rCtr x="0" y="19935"/>
                                    </p:animMotion>
                                  </p:childTnLst>
                                </p:cTn>
                              </p:par>
                              <p:par>
                                <p:cTn id="17" presetID="1" presetClass="entr" presetSubtype="0" fill="hold" grpId="1"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42" presetClass="path" presetSubtype="0" accel="50000" decel="50000" fill="hold" grpId="0" nodeType="withEffect">
                                  <p:stCondLst>
                                    <p:cond delay="0"/>
                                  </p:stCondLst>
                                  <p:childTnLst>
                                    <p:animMotion origin="layout" path="M -0.24577 0.40703 L -2.00104E-6 2.97872E-6 " pathEditMode="relative" rAng="0" ptsTypes="AA">
                                      <p:cBhvr>
                                        <p:cTn id="20" dur="500" fill="hold"/>
                                        <p:tgtEl>
                                          <p:spTgt spid="20"/>
                                        </p:tgtEl>
                                        <p:attrNameLst>
                                          <p:attrName>ppt_x</p:attrName>
                                          <p:attrName>ppt_y</p:attrName>
                                        </p:attrNameLst>
                                      </p:cBhvr>
                                      <p:rCtr x="12282" y="-20352"/>
                                    </p:animMotion>
                                  </p:childTnLst>
                                </p:cTn>
                              </p:par>
                            </p:childTnLst>
                          </p:cTn>
                        </p:par>
                        <p:par>
                          <p:cTn id="21" fill="hold">
                            <p:stCondLst>
                              <p:cond delay="1000"/>
                            </p:stCondLst>
                            <p:childTnLst>
                              <p:par>
                                <p:cTn id="22" presetID="31" presetClass="entr" presetSubtype="0" fill="hold" grpId="0" nodeType="afterEffect">
                                  <p:stCondLst>
                                    <p:cond delay="0"/>
                                  </p:stCondLst>
                                  <p:childTnLst>
                                    <p:set>
                                      <p:cBhvr>
                                        <p:cTn id="23" dur="1" fill="hold">
                                          <p:stCondLst>
                                            <p:cond delay="0"/>
                                          </p:stCondLst>
                                        </p:cTn>
                                        <p:tgtEl>
                                          <p:spTgt spid="31"/>
                                        </p:tgtEl>
                                        <p:attrNameLst>
                                          <p:attrName>style.visibility</p:attrName>
                                        </p:attrNameLst>
                                      </p:cBhvr>
                                      <p:to>
                                        <p:strVal val="visible"/>
                                      </p:to>
                                    </p:set>
                                    <p:anim calcmode="lin" valueType="num">
                                      <p:cBhvr>
                                        <p:cTn id="24" dur="1000" fill="hold"/>
                                        <p:tgtEl>
                                          <p:spTgt spid="31"/>
                                        </p:tgtEl>
                                        <p:attrNameLst>
                                          <p:attrName>ppt_w</p:attrName>
                                        </p:attrNameLst>
                                      </p:cBhvr>
                                      <p:tavLst>
                                        <p:tav tm="0">
                                          <p:val>
                                            <p:fltVal val="0"/>
                                          </p:val>
                                        </p:tav>
                                        <p:tav tm="100000">
                                          <p:val>
                                            <p:strVal val="#ppt_w"/>
                                          </p:val>
                                        </p:tav>
                                      </p:tavLst>
                                    </p:anim>
                                    <p:anim calcmode="lin" valueType="num">
                                      <p:cBhvr>
                                        <p:cTn id="25" dur="1000" fill="hold"/>
                                        <p:tgtEl>
                                          <p:spTgt spid="31"/>
                                        </p:tgtEl>
                                        <p:attrNameLst>
                                          <p:attrName>ppt_h</p:attrName>
                                        </p:attrNameLst>
                                      </p:cBhvr>
                                      <p:tavLst>
                                        <p:tav tm="0">
                                          <p:val>
                                            <p:fltVal val="0"/>
                                          </p:val>
                                        </p:tav>
                                        <p:tav tm="100000">
                                          <p:val>
                                            <p:strVal val="#ppt_h"/>
                                          </p:val>
                                        </p:tav>
                                      </p:tavLst>
                                    </p:anim>
                                    <p:anim calcmode="lin" valueType="num">
                                      <p:cBhvr>
                                        <p:cTn id="26" dur="1000" fill="hold"/>
                                        <p:tgtEl>
                                          <p:spTgt spid="31"/>
                                        </p:tgtEl>
                                        <p:attrNameLst>
                                          <p:attrName>style.rotation</p:attrName>
                                        </p:attrNameLst>
                                      </p:cBhvr>
                                      <p:tavLst>
                                        <p:tav tm="0">
                                          <p:val>
                                            <p:fltVal val="90"/>
                                          </p:val>
                                        </p:tav>
                                        <p:tav tm="100000">
                                          <p:val>
                                            <p:fltVal val="0"/>
                                          </p:val>
                                        </p:tav>
                                      </p:tavLst>
                                    </p:anim>
                                    <p:animEffect transition="in" filter="fade">
                                      <p:cBhvr>
                                        <p:cTn id="27" dur="1000"/>
                                        <p:tgtEl>
                                          <p:spTgt spid="31"/>
                                        </p:tgtEl>
                                      </p:cBhvr>
                                    </p:animEffect>
                                  </p:childTnLst>
                                </p:cTn>
                              </p:par>
                            </p:childTnLst>
                          </p:cTn>
                        </p:par>
                        <p:par>
                          <p:cTn id="28" fill="hold">
                            <p:stCondLst>
                              <p:cond delay="2000"/>
                            </p:stCondLst>
                            <p:childTnLst>
                              <p:par>
                                <p:cTn id="29" presetID="22" presetClass="entr" presetSubtype="4" fill="hold"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ipe(down)">
                                      <p:cBhvr>
                                        <p:cTn id="31" dur="500"/>
                                        <p:tgtEl>
                                          <p:spTgt spid="25"/>
                                        </p:tgtEl>
                                      </p:cBhvr>
                                    </p:animEffect>
                                  </p:childTnLst>
                                </p:cTn>
                              </p:par>
                            </p:childTnLst>
                          </p:cTn>
                        </p:par>
                        <p:par>
                          <p:cTn id="32" fill="hold">
                            <p:stCondLst>
                              <p:cond delay="2500"/>
                            </p:stCondLst>
                            <p:childTnLst>
                              <p:par>
                                <p:cTn id="33" presetID="21" presetClass="entr" presetSubtype="1"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heel(1)">
                                      <p:cBhvr>
                                        <p:cTn id="35" dur="500"/>
                                        <p:tgtEl>
                                          <p:spTgt spid="15"/>
                                        </p:tgtEl>
                                      </p:cBhvr>
                                    </p:animEffect>
                                  </p:childTnLst>
                                </p:cTn>
                              </p:par>
                            </p:childTnLst>
                          </p:cTn>
                        </p:par>
                        <p:par>
                          <p:cTn id="36" fill="hold">
                            <p:stCondLst>
                              <p:cond delay="3000"/>
                            </p:stCondLst>
                            <p:childTnLst>
                              <p:par>
                                <p:cTn id="37" presetID="22" presetClass="entr" presetSubtype="4" fill="hold"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wipe(down)">
                                      <p:cBhvr>
                                        <p:cTn id="39" dur="500"/>
                                        <p:tgtEl>
                                          <p:spTgt spid="24"/>
                                        </p:tgtEl>
                                      </p:cBhvr>
                                    </p:animEffect>
                                  </p:childTnLst>
                                </p:cTn>
                              </p:par>
                            </p:childTnLst>
                          </p:cTn>
                        </p:par>
                        <p:par>
                          <p:cTn id="40" fill="hold">
                            <p:stCondLst>
                              <p:cond delay="3500"/>
                            </p:stCondLst>
                            <p:childTnLst>
                              <p:par>
                                <p:cTn id="41" presetID="21" presetClass="entr" presetSubtype="1" fill="hold" grpId="0"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wheel(1)">
                                      <p:cBhvr>
                                        <p:cTn id="43" dur="500"/>
                                        <p:tgtEl>
                                          <p:spTgt spid="16"/>
                                        </p:tgtEl>
                                      </p:cBhvr>
                                    </p:animEffect>
                                  </p:childTnLst>
                                </p:cTn>
                              </p:par>
                            </p:childTnLst>
                          </p:cTn>
                        </p:par>
                        <p:par>
                          <p:cTn id="44" fill="hold">
                            <p:stCondLst>
                              <p:cond delay="4000"/>
                            </p:stCondLst>
                            <p:childTnLst>
                              <p:par>
                                <p:cTn id="45" presetID="22" presetClass="entr" presetSubtype="1" fill="hold" nodeType="after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wipe(up)">
                                      <p:cBhvr>
                                        <p:cTn id="47" dur="500"/>
                                        <p:tgtEl>
                                          <p:spTgt spid="21"/>
                                        </p:tgtEl>
                                      </p:cBhvr>
                                    </p:animEffect>
                                  </p:childTnLst>
                                </p:cTn>
                              </p:par>
                            </p:childTnLst>
                          </p:cTn>
                        </p:par>
                        <p:par>
                          <p:cTn id="48" fill="hold">
                            <p:stCondLst>
                              <p:cond delay="4500"/>
                            </p:stCondLst>
                            <p:childTnLst>
                              <p:par>
                                <p:cTn id="49" presetID="21" presetClass="entr" presetSubtype="1" fill="hold" grpId="0" nodeType="after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wheel(1)">
                                      <p:cBhvr>
                                        <p:cTn id="51" dur="500"/>
                                        <p:tgtEl>
                                          <p:spTgt spid="17"/>
                                        </p:tgtEl>
                                      </p:cBhvr>
                                    </p:animEffect>
                                  </p:childTnLst>
                                </p:cTn>
                              </p:par>
                            </p:childTnLst>
                          </p:cTn>
                        </p:par>
                        <p:par>
                          <p:cTn id="52" fill="hold">
                            <p:stCondLst>
                              <p:cond delay="5000"/>
                            </p:stCondLst>
                            <p:childTnLst>
                              <p:par>
                                <p:cTn id="53" presetID="22" presetClass="entr" presetSubtype="1" fill="hold" grpId="0" nodeType="afterEffect">
                                  <p:stCondLst>
                                    <p:cond delay="0"/>
                                  </p:stCondLst>
                                  <p:childTnLst>
                                    <p:set>
                                      <p:cBhvr>
                                        <p:cTn id="54" dur="1" fill="hold">
                                          <p:stCondLst>
                                            <p:cond delay="0"/>
                                          </p:stCondLst>
                                        </p:cTn>
                                        <p:tgtEl>
                                          <p:spTgt spid="26"/>
                                        </p:tgtEl>
                                        <p:attrNameLst>
                                          <p:attrName>style.visibility</p:attrName>
                                        </p:attrNameLst>
                                      </p:cBhvr>
                                      <p:to>
                                        <p:strVal val="visible"/>
                                      </p:to>
                                    </p:set>
                                    <p:animEffect transition="in" filter="wipe(up)">
                                      <p:cBhvr>
                                        <p:cTn id="55" dur="500"/>
                                        <p:tgtEl>
                                          <p:spTgt spid="26"/>
                                        </p:tgtEl>
                                      </p:cBhvr>
                                    </p:animEffect>
                                  </p:childTnLst>
                                </p:cTn>
                              </p:par>
                            </p:childTnLst>
                          </p:cTn>
                        </p:par>
                        <p:par>
                          <p:cTn id="56" fill="hold">
                            <p:stCondLst>
                              <p:cond delay="5500"/>
                            </p:stCondLst>
                            <p:childTnLst>
                              <p:par>
                                <p:cTn id="57" presetID="22" presetClass="entr" presetSubtype="1" fill="hold" grpId="0" nodeType="after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wipe(up)">
                                      <p:cBhvr>
                                        <p:cTn id="59" dur="1000"/>
                                        <p:tgtEl>
                                          <p:spTgt spid="13"/>
                                        </p:tgtEl>
                                      </p:cBhvr>
                                    </p:animEffect>
                                  </p:childTnLst>
                                </p:cTn>
                              </p:par>
                            </p:childTnLst>
                          </p:cTn>
                        </p:par>
                        <p:par>
                          <p:cTn id="60" fill="hold">
                            <p:stCondLst>
                              <p:cond delay="6500"/>
                            </p:stCondLst>
                            <p:childTnLst>
                              <p:par>
                                <p:cTn id="61" presetID="41" presetClass="entr" presetSubtype="0" fill="hold" nodeType="afterEffect">
                                  <p:stCondLst>
                                    <p:cond delay="0"/>
                                  </p:stCondLst>
                                  <p:iterate type="lt">
                                    <p:tmPct val="10000"/>
                                  </p:iterate>
                                  <p:childTnLst>
                                    <p:set>
                                      <p:cBhvr>
                                        <p:cTn id="62" dur="1" fill="hold">
                                          <p:stCondLst>
                                            <p:cond delay="0"/>
                                          </p:stCondLst>
                                        </p:cTn>
                                        <p:tgtEl>
                                          <p:spTgt spid="13">
                                            <p:txEl>
                                              <p:pRg st="0" end="0"/>
                                            </p:txEl>
                                          </p:spTgt>
                                        </p:tgtEl>
                                        <p:attrNameLst>
                                          <p:attrName>style.visibility</p:attrName>
                                        </p:attrNameLst>
                                      </p:cBhvr>
                                      <p:to>
                                        <p:strVal val="visible"/>
                                      </p:to>
                                    </p:set>
                                    <p:anim calcmode="lin" valueType="num">
                                      <p:cBhvr>
                                        <p:cTn id="63" dur="500" fill="hold"/>
                                        <p:tgtEl>
                                          <p:spTgt spid="13">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64" dur="500" fill="hold"/>
                                        <p:tgtEl>
                                          <p:spTgt spid="13">
                                            <p:txEl>
                                              <p:pRg st="0" end="0"/>
                                            </p:txEl>
                                          </p:spTgt>
                                        </p:tgtEl>
                                        <p:attrNameLst>
                                          <p:attrName>ppt_y</p:attrName>
                                        </p:attrNameLst>
                                      </p:cBhvr>
                                      <p:tavLst>
                                        <p:tav tm="0">
                                          <p:val>
                                            <p:strVal val="#ppt_y"/>
                                          </p:val>
                                        </p:tav>
                                        <p:tav tm="100000">
                                          <p:val>
                                            <p:strVal val="#ppt_y"/>
                                          </p:val>
                                        </p:tav>
                                      </p:tavLst>
                                    </p:anim>
                                    <p:anim calcmode="lin" valueType="num">
                                      <p:cBhvr>
                                        <p:cTn id="65" dur="500" fill="hold"/>
                                        <p:tgtEl>
                                          <p:spTgt spid="13">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66" dur="500" fill="hold"/>
                                        <p:tgtEl>
                                          <p:spTgt spid="13">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67" dur="500" tmFilter="0,0; .5, 1; 1, 1"/>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7" grpId="0" animBg="1"/>
      <p:bldP spid="18" grpId="0" animBg="1"/>
      <p:bldP spid="18" grpId="1" animBg="1"/>
      <p:bldP spid="19" grpId="0" animBg="1"/>
      <p:bldP spid="19" grpId="1" animBg="1"/>
      <p:bldP spid="20" grpId="0" animBg="1"/>
      <p:bldP spid="20" grpId="1" animBg="1"/>
      <p:bldP spid="26" grpId="0" animBg="1"/>
      <p:bldP spid="3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矩形 55"/>
          <p:cNvSpPr/>
          <p:nvPr/>
        </p:nvSpPr>
        <p:spPr>
          <a:xfrm>
            <a:off x="2073286" y="1663824"/>
            <a:ext cx="3886408" cy="2232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造字工房悦黑体验版常规体" pitchFamily="50" charset="-122"/>
            </a:endParaRPr>
          </a:p>
        </p:txBody>
      </p:sp>
      <p:sp>
        <p:nvSpPr>
          <p:cNvPr id="57" name="Freeform 16"/>
          <p:cNvSpPr>
            <a:spLocks noEditPoints="1"/>
          </p:cNvSpPr>
          <p:nvPr/>
        </p:nvSpPr>
        <p:spPr bwMode="auto">
          <a:xfrm>
            <a:off x="2219608" y="1764483"/>
            <a:ext cx="714930" cy="775731"/>
          </a:xfrm>
          <a:custGeom>
            <a:avLst/>
            <a:gdLst>
              <a:gd name="T0" fmla="*/ 343780 w 1053"/>
              <a:gd name="T1" fmla="*/ 783695 h 1145"/>
              <a:gd name="T2" fmla="*/ 331502 w 1053"/>
              <a:gd name="T3" fmla="*/ 823492 h 1145"/>
              <a:gd name="T4" fmla="*/ 343013 w 1053"/>
              <a:gd name="T5" fmla="*/ 842626 h 1145"/>
              <a:gd name="T6" fmla="*/ 354523 w 1053"/>
              <a:gd name="T7" fmla="*/ 847983 h 1145"/>
              <a:gd name="T8" fmla="*/ 377544 w 1053"/>
              <a:gd name="T9" fmla="*/ 870943 h 1145"/>
              <a:gd name="T10" fmla="*/ 401333 w 1053"/>
              <a:gd name="T11" fmla="*/ 876300 h 1145"/>
              <a:gd name="T12" fmla="*/ 426656 w 1053"/>
              <a:gd name="T13" fmla="*/ 872473 h 1145"/>
              <a:gd name="T14" fmla="*/ 452746 w 1053"/>
              <a:gd name="T15" fmla="*/ 848748 h 1145"/>
              <a:gd name="T16" fmla="*/ 458118 w 1053"/>
              <a:gd name="T17" fmla="*/ 847218 h 1145"/>
              <a:gd name="T18" fmla="*/ 475000 w 1053"/>
              <a:gd name="T19" fmla="*/ 831146 h 1145"/>
              <a:gd name="T20" fmla="*/ 477302 w 1053"/>
              <a:gd name="T21" fmla="*/ 795941 h 1145"/>
              <a:gd name="T22" fmla="*/ 404402 w 1053"/>
              <a:gd name="T23" fmla="*/ 183679 h 1145"/>
              <a:gd name="T24" fmla="*/ 232512 w 1053"/>
              <a:gd name="T25" fmla="*/ 539556 h 1145"/>
              <a:gd name="T26" fmla="*/ 328433 w 1053"/>
              <a:gd name="T27" fmla="*/ 715581 h 1145"/>
              <a:gd name="T28" fmla="*/ 335339 w 1053"/>
              <a:gd name="T29" fmla="*/ 762266 h 1145"/>
              <a:gd name="T30" fmla="*/ 497254 w 1053"/>
              <a:gd name="T31" fmla="*/ 737776 h 1145"/>
              <a:gd name="T32" fmla="*/ 555573 w 1053"/>
              <a:gd name="T33" fmla="*/ 565577 h 1145"/>
              <a:gd name="T34" fmla="*/ 619265 w 1053"/>
              <a:gd name="T35" fmla="*/ 407154 h 1145"/>
              <a:gd name="T36" fmla="*/ 404402 w 1053"/>
              <a:gd name="T37" fmla="*/ 183679 h 1145"/>
              <a:gd name="T38" fmla="*/ 699838 w 1053"/>
              <a:gd name="T39" fmla="*/ 534964 h 1145"/>
              <a:gd name="T40" fmla="*/ 666074 w 1053"/>
              <a:gd name="T41" fmla="*/ 593129 h 1145"/>
              <a:gd name="T42" fmla="*/ 753554 w 1053"/>
              <a:gd name="T43" fmla="*/ 604609 h 1145"/>
              <a:gd name="T44" fmla="*/ 259370 w 1053"/>
              <a:gd name="T45" fmla="*/ 153066 h 1145"/>
              <a:gd name="T46" fmla="*/ 247859 w 1053"/>
              <a:gd name="T47" fmla="*/ 66583 h 1145"/>
              <a:gd name="T48" fmla="*/ 189540 w 1053"/>
              <a:gd name="T49" fmla="*/ 99493 h 1145"/>
              <a:gd name="T50" fmla="*/ 259370 w 1053"/>
              <a:gd name="T51" fmla="*/ 153066 h 1145"/>
              <a:gd name="T52" fmla="*/ 560178 w 1053"/>
              <a:gd name="T53" fmla="*/ 66583 h 1145"/>
              <a:gd name="T54" fmla="*/ 548667 w 1053"/>
              <a:gd name="T55" fmla="*/ 153066 h 1145"/>
              <a:gd name="T56" fmla="*/ 618497 w 1053"/>
              <a:gd name="T57" fmla="*/ 99493 h 1145"/>
              <a:gd name="T58" fmla="*/ 774273 w 1053"/>
              <a:gd name="T59" fmla="*/ 369653 h 1145"/>
              <a:gd name="T60" fmla="*/ 692932 w 1053"/>
              <a:gd name="T61" fmla="*/ 402562 h 1145"/>
              <a:gd name="T62" fmla="*/ 774273 w 1053"/>
              <a:gd name="T63" fmla="*/ 436237 h 1145"/>
              <a:gd name="T64" fmla="*/ 774273 w 1053"/>
              <a:gd name="T65" fmla="*/ 369653 h 1145"/>
              <a:gd name="T66" fmla="*/ 437399 w 1053"/>
              <a:gd name="T67" fmla="*/ 81125 h 1145"/>
              <a:gd name="T68" fmla="*/ 403635 w 1053"/>
              <a:gd name="T69" fmla="*/ 0 h 1145"/>
              <a:gd name="T70" fmla="*/ 370638 w 1053"/>
              <a:gd name="T71" fmla="*/ 81125 h 1145"/>
              <a:gd name="T72" fmla="*/ 141195 w 1053"/>
              <a:gd name="T73" fmla="*/ 212761 h 1145"/>
              <a:gd name="T74" fmla="*/ 53716 w 1053"/>
              <a:gd name="T75" fmla="*/ 201281 h 1145"/>
              <a:gd name="T76" fmla="*/ 107431 w 1053"/>
              <a:gd name="T77" fmla="*/ 270926 h 1145"/>
              <a:gd name="T78" fmla="*/ 141195 w 1053"/>
              <a:gd name="T79" fmla="*/ 212761 h 1145"/>
              <a:gd name="T80" fmla="*/ 741276 w 1053"/>
              <a:gd name="T81" fmla="*/ 247201 h 1145"/>
              <a:gd name="T82" fmla="*/ 708279 w 1053"/>
              <a:gd name="T83" fmla="*/ 189036 h 1145"/>
              <a:gd name="T84" fmla="*/ 653796 w 1053"/>
              <a:gd name="T85" fmla="*/ 258681 h 1145"/>
              <a:gd name="T86" fmla="*/ 107431 w 1053"/>
              <a:gd name="T87" fmla="*/ 534964 h 1145"/>
              <a:gd name="T88" fmla="*/ 53716 w 1053"/>
              <a:gd name="T89" fmla="*/ 604609 h 1145"/>
              <a:gd name="T90" fmla="*/ 141195 w 1053"/>
              <a:gd name="T91" fmla="*/ 593129 h 1145"/>
              <a:gd name="T92" fmla="*/ 107431 w 1053"/>
              <a:gd name="T93" fmla="*/ 534964 h 1145"/>
              <a:gd name="T94" fmla="*/ 81341 w 1053"/>
              <a:gd name="T95" fmla="*/ 369653 h 1145"/>
              <a:gd name="T96" fmla="*/ 0 w 1053"/>
              <a:gd name="T97" fmla="*/ 402562 h 1145"/>
              <a:gd name="T98" fmla="*/ 81341 w 1053"/>
              <a:gd name="T99" fmla="*/ 436237 h 114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053" h="1145">
                <a:moveTo>
                  <a:pt x="606" y="1024"/>
                </a:moveTo>
                <a:lnTo>
                  <a:pt x="448" y="1024"/>
                </a:lnTo>
                <a:cubicBezTo>
                  <a:pt x="439" y="1024"/>
                  <a:pt x="432" y="1031"/>
                  <a:pt x="432" y="1040"/>
                </a:cubicBezTo>
                <a:lnTo>
                  <a:pt x="432" y="1076"/>
                </a:lnTo>
                <a:cubicBezTo>
                  <a:pt x="432" y="1079"/>
                  <a:pt x="433" y="1083"/>
                  <a:pt x="435" y="1086"/>
                </a:cubicBezTo>
                <a:lnTo>
                  <a:pt x="447" y="1101"/>
                </a:lnTo>
                <a:cubicBezTo>
                  <a:pt x="449" y="1103"/>
                  <a:pt x="452" y="1105"/>
                  <a:pt x="455" y="1106"/>
                </a:cubicBezTo>
                <a:cubicBezTo>
                  <a:pt x="457" y="1107"/>
                  <a:pt x="459" y="1107"/>
                  <a:pt x="462" y="1108"/>
                </a:cubicBezTo>
                <a:cubicBezTo>
                  <a:pt x="463" y="1108"/>
                  <a:pt x="464" y="1108"/>
                  <a:pt x="465" y="1109"/>
                </a:cubicBezTo>
                <a:lnTo>
                  <a:pt x="492" y="1138"/>
                </a:lnTo>
                <a:cubicBezTo>
                  <a:pt x="494" y="1139"/>
                  <a:pt x="496" y="1141"/>
                  <a:pt x="498" y="1142"/>
                </a:cubicBezTo>
                <a:cubicBezTo>
                  <a:pt x="504" y="1144"/>
                  <a:pt x="513" y="1145"/>
                  <a:pt x="523" y="1145"/>
                </a:cubicBezTo>
                <a:lnTo>
                  <a:pt x="525" y="1145"/>
                </a:lnTo>
                <a:cubicBezTo>
                  <a:pt x="542" y="1145"/>
                  <a:pt x="551" y="1142"/>
                  <a:pt x="556" y="1140"/>
                </a:cubicBezTo>
                <a:cubicBezTo>
                  <a:pt x="558" y="1139"/>
                  <a:pt x="560" y="1138"/>
                  <a:pt x="561" y="1137"/>
                </a:cubicBezTo>
                <a:cubicBezTo>
                  <a:pt x="561" y="1137"/>
                  <a:pt x="589" y="1109"/>
                  <a:pt x="590" y="1109"/>
                </a:cubicBezTo>
                <a:cubicBezTo>
                  <a:pt x="591" y="1108"/>
                  <a:pt x="592" y="1108"/>
                  <a:pt x="593" y="1108"/>
                </a:cubicBezTo>
                <a:cubicBezTo>
                  <a:pt x="595" y="1108"/>
                  <a:pt x="596" y="1108"/>
                  <a:pt x="597" y="1107"/>
                </a:cubicBezTo>
                <a:cubicBezTo>
                  <a:pt x="602" y="1107"/>
                  <a:pt x="606" y="1105"/>
                  <a:pt x="609" y="1101"/>
                </a:cubicBezTo>
                <a:lnTo>
                  <a:pt x="619" y="1086"/>
                </a:lnTo>
                <a:cubicBezTo>
                  <a:pt x="621" y="1083"/>
                  <a:pt x="622" y="1080"/>
                  <a:pt x="622" y="1077"/>
                </a:cubicBezTo>
                <a:lnTo>
                  <a:pt x="622" y="1040"/>
                </a:lnTo>
                <a:cubicBezTo>
                  <a:pt x="622" y="1031"/>
                  <a:pt x="615" y="1024"/>
                  <a:pt x="606" y="1024"/>
                </a:cubicBezTo>
                <a:close/>
                <a:moveTo>
                  <a:pt x="527" y="240"/>
                </a:moveTo>
                <a:cubicBezTo>
                  <a:pt x="373" y="240"/>
                  <a:pt x="248" y="370"/>
                  <a:pt x="247" y="531"/>
                </a:cubicBezTo>
                <a:cubicBezTo>
                  <a:pt x="247" y="594"/>
                  <a:pt x="266" y="654"/>
                  <a:pt x="303" y="705"/>
                </a:cubicBezTo>
                <a:cubicBezTo>
                  <a:pt x="304" y="707"/>
                  <a:pt x="322" y="730"/>
                  <a:pt x="331" y="740"/>
                </a:cubicBezTo>
                <a:cubicBezTo>
                  <a:pt x="396" y="820"/>
                  <a:pt x="428" y="884"/>
                  <a:pt x="428" y="935"/>
                </a:cubicBezTo>
                <a:cubicBezTo>
                  <a:pt x="415" y="939"/>
                  <a:pt x="406" y="950"/>
                  <a:pt x="406" y="964"/>
                </a:cubicBezTo>
                <a:cubicBezTo>
                  <a:pt x="406" y="982"/>
                  <a:pt x="420" y="996"/>
                  <a:pt x="437" y="996"/>
                </a:cubicBezTo>
                <a:lnTo>
                  <a:pt x="617" y="996"/>
                </a:lnTo>
                <a:cubicBezTo>
                  <a:pt x="634" y="996"/>
                  <a:pt x="648" y="982"/>
                  <a:pt x="648" y="964"/>
                </a:cubicBezTo>
                <a:cubicBezTo>
                  <a:pt x="648" y="954"/>
                  <a:pt x="643" y="944"/>
                  <a:pt x="635" y="939"/>
                </a:cubicBezTo>
                <a:cubicBezTo>
                  <a:pt x="634" y="881"/>
                  <a:pt x="663" y="815"/>
                  <a:pt x="724" y="739"/>
                </a:cubicBezTo>
                <a:cubicBezTo>
                  <a:pt x="733" y="729"/>
                  <a:pt x="750" y="707"/>
                  <a:pt x="751" y="706"/>
                </a:cubicBezTo>
                <a:cubicBezTo>
                  <a:pt x="787" y="655"/>
                  <a:pt x="807" y="595"/>
                  <a:pt x="807" y="532"/>
                </a:cubicBezTo>
                <a:cubicBezTo>
                  <a:pt x="807" y="454"/>
                  <a:pt x="778" y="381"/>
                  <a:pt x="726" y="326"/>
                </a:cubicBezTo>
                <a:cubicBezTo>
                  <a:pt x="673" y="271"/>
                  <a:pt x="603" y="240"/>
                  <a:pt x="527" y="240"/>
                </a:cubicBezTo>
                <a:close/>
                <a:moveTo>
                  <a:pt x="966" y="730"/>
                </a:moveTo>
                <a:lnTo>
                  <a:pt x="912" y="699"/>
                </a:lnTo>
                <a:cubicBezTo>
                  <a:pt x="891" y="687"/>
                  <a:pt x="864" y="694"/>
                  <a:pt x="852" y="715"/>
                </a:cubicBezTo>
                <a:cubicBezTo>
                  <a:pt x="840" y="736"/>
                  <a:pt x="847" y="762"/>
                  <a:pt x="868" y="775"/>
                </a:cubicBezTo>
                <a:lnTo>
                  <a:pt x="923" y="806"/>
                </a:lnTo>
                <a:cubicBezTo>
                  <a:pt x="943" y="818"/>
                  <a:pt x="970" y="811"/>
                  <a:pt x="982" y="790"/>
                </a:cubicBezTo>
                <a:cubicBezTo>
                  <a:pt x="994" y="769"/>
                  <a:pt x="987" y="742"/>
                  <a:pt x="966" y="730"/>
                </a:cubicBezTo>
                <a:close/>
                <a:moveTo>
                  <a:pt x="338" y="200"/>
                </a:moveTo>
                <a:cubicBezTo>
                  <a:pt x="359" y="188"/>
                  <a:pt x="366" y="162"/>
                  <a:pt x="354" y="141"/>
                </a:cubicBezTo>
                <a:lnTo>
                  <a:pt x="323" y="87"/>
                </a:lnTo>
                <a:cubicBezTo>
                  <a:pt x="311" y="66"/>
                  <a:pt x="284" y="58"/>
                  <a:pt x="263" y="71"/>
                </a:cubicBezTo>
                <a:cubicBezTo>
                  <a:pt x="242" y="83"/>
                  <a:pt x="235" y="109"/>
                  <a:pt x="247" y="130"/>
                </a:cubicBezTo>
                <a:lnTo>
                  <a:pt x="278" y="184"/>
                </a:lnTo>
                <a:cubicBezTo>
                  <a:pt x="290" y="205"/>
                  <a:pt x="317" y="213"/>
                  <a:pt x="338" y="200"/>
                </a:cubicBezTo>
                <a:close/>
                <a:moveTo>
                  <a:pt x="790" y="71"/>
                </a:moveTo>
                <a:cubicBezTo>
                  <a:pt x="769" y="58"/>
                  <a:pt x="742" y="66"/>
                  <a:pt x="730" y="87"/>
                </a:cubicBezTo>
                <a:lnTo>
                  <a:pt x="699" y="141"/>
                </a:lnTo>
                <a:cubicBezTo>
                  <a:pt x="686" y="162"/>
                  <a:pt x="694" y="188"/>
                  <a:pt x="715" y="200"/>
                </a:cubicBezTo>
                <a:cubicBezTo>
                  <a:pt x="735" y="213"/>
                  <a:pt x="762" y="205"/>
                  <a:pt x="774" y="184"/>
                </a:cubicBezTo>
                <a:lnTo>
                  <a:pt x="806" y="130"/>
                </a:lnTo>
                <a:cubicBezTo>
                  <a:pt x="818" y="109"/>
                  <a:pt x="811" y="83"/>
                  <a:pt x="790" y="71"/>
                </a:cubicBezTo>
                <a:close/>
                <a:moveTo>
                  <a:pt x="1009" y="483"/>
                </a:moveTo>
                <a:lnTo>
                  <a:pt x="947" y="483"/>
                </a:lnTo>
                <a:cubicBezTo>
                  <a:pt x="922" y="483"/>
                  <a:pt x="903" y="502"/>
                  <a:pt x="903" y="526"/>
                </a:cubicBezTo>
                <a:cubicBezTo>
                  <a:pt x="903" y="551"/>
                  <a:pt x="922" y="570"/>
                  <a:pt x="947" y="570"/>
                </a:cubicBezTo>
                <a:lnTo>
                  <a:pt x="1009" y="570"/>
                </a:lnTo>
                <a:cubicBezTo>
                  <a:pt x="1033" y="570"/>
                  <a:pt x="1053" y="551"/>
                  <a:pt x="1053" y="526"/>
                </a:cubicBezTo>
                <a:cubicBezTo>
                  <a:pt x="1053" y="502"/>
                  <a:pt x="1033" y="483"/>
                  <a:pt x="1009" y="483"/>
                </a:cubicBezTo>
                <a:close/>
                <a:moveTo>
                  <a:pt x="526" y="150"/>
                </a:moveTo>
                <a:cubicBezTo>
                  <a:pt x="550" y="150"/>
                  <a:pt x="570" y="130"/>
                  <a:pt x="570" y="106"/>
                </a:cubicBezTo>
                <a:lnTo>
                  <a:pt x="570" y="44"/>
                </a:lnTo>
                <a:cubicBezTo>
                  <a:pt x="570" y="20"/>
                  <a:pt x="550" y="0"/>
                  <a:pt x="526" y="0"/>
                </a:cubicBezTo>
                <a:cubicBezTo>
                  <a:pt x="502" y="0"/>
                  <a:pt x="483" y="20"/>
                  <a:pt x="483" y="44"/>
                </a:cubicBezTo>
                <a:lnTo>
                  <a:pt x="483" y="106"/>
                </a:lnTo>
                <a:cubicBezTo>
                  <a:pt x="483" y="130"/>
                  <a:pt x="502" y="150"/>
                  <a:pt x="526" y="150"/>
                </a:cubicBezTo>
                <a:close/>
                <a:moveTo>
                  <a:pt x="184" y="278"/>
                </a:moveTo>
                <a:lnTo>
                  <a:pt x="130" y="247"/>
                </a:lnTo>
                <a:cubicBezTo>
                  <a:pt x="109" y="235"/>
                  <a:pt x="82" y="242"/>
                  <a:pt x="70" y="263"/>
                </a:cubicBezTo>
                <a:cubicBezTo>
                  <a:pt x="58" y="284"/>
                  <a:pt x="65" y="311"/>
                  <a:pt x="86" y="323"/>
                </a:cubicBezTo>
                <a:lnTo>
                  <a:pt x="140" y="354"/>
                </a:lnTo>
                <a:cubicBezTo>
                  <a:pt x="161" y="366"/>
                  <a:pt x="188" y="359"/>
                  <a:pt x="200" y="338"/>
                </a:cubicBezTo>
                <a:cubicBezTo>
                  <a:pt x="212" y="317"/>
                  <a:pt x="205" y="291"/>
                  <a:pt x="184" y="278"/>
                </a:cubicBezTo>
                <a:close/>
                <a:moveTo>
                  <a:pt x="912" y="354"/>
                </a:moveTo>
                <a:lnTo>
                  <a:pt x="966" y="323"/>
                </a:lnTo>
                <a:cubicBezTo>
                  <a:pt x="987" y="311"/>
                  <a:pt x="994" y="284"/>
                  <a:pt x="982" y="263"/>
                </a:cubicBezTo>
                <a:cubicBezTo>
                  <a:pt x="970" y="242"/>
                  <a:pt x="943" y="235"/>
                  <a:pt x="923" y="247"/>
                </a:cubicBezTo>
                <a:lnTo>
                  <a:pt x="868" y="278"/>
                </a:lnTo>
                <a:cubicBezTo>
                  <a:pt x="847" y="291"/>
                  <a:pt x="840" y="317"/>
                  <a:pt x="852" y="338"/>
                </a:cubicBezTo>
                <a:cubicBezTo>
                  <a:pt x="864" y="359"/>
                  <a:pt x="891" y="366"/>
                  <a:pt x="912" y="354"/>
                </a:cubicBezTo>
                <a:close/>
                <a:moveTo>
                  <a:pt x="140" y="699"/>
                </a:moveTo>
                <a:lnTo>
                  <a:pt x="86" y="730"/>
                </a:lnTo>
                <a:cubicBezTo>
                  <a:pt x="65" y="742"/>
                  <a:pt x="58" y="769"/>
                  <a:pt x="70" y="790"/>
                </a:cubicBezTo>
                <a:cubicBezTo>
                  <a:pt x="82" y="811"/>
                  <a:pt x="109" y="818"/>
                  <a:pt x="130" y="806"/>
                </a:cubicBezTo>
                <a:lnTo>
                  <a:pt x="184" y="775"/>
                </a:lnTo>
                <a:cubicBezTo>
                  <a:pt x="205" y="762"/>
                  <a:pt x="212" y="736"/>
                  <a:pt x="200" y="715"/>
                </a:cubicBezTo>
                <a:cubicBezTo>
                  <a:pt x="188" y="694"/>
                  <a:pt x="161" y="687"/>
                  <a:pt x="140" y="699"/>
                </a:cubicBezTo>
                <a:close/>
                <a:moveTo>
                  <a:pt x="150" y="526"/>
                </a:moveTo>
                <a:cubicBezTo>
                  <a:pt x="150" y="502"/>
                  <a:pt x="130" y="483"/>
                  <a:pt x="106" y="483"/>
                </a:cubicBezTo>
                <a:lnTo>
                  <a:pt x="44" y="483"/>
                </a:lnTo>
                <a:cubicBezTo>
                  <a:pt x="19" y="483"/>
                  <a:pt x="0" y="502"/>
                  <a:pt x="0" y="526"/>
                </a:cubicBezTo>
                <a:cubicBezTo>
                  <a:pt x="0" y="551"/>
                  <a:pt x="19" y="570"/>
                  <a:pt x="44" y="570"/>
                </a:cubicBezTo>
                <a:lnTo>
                  <a:pt x="106" y="570"/>
                </a:lnTo>
                <a:cubicBezTo>
                  <a:pt x="130" y="570"/>
                  <a:pt x="150" y="551"/>
                  <a:pt x="150" y="526"/>
                </a:cubicBezTo>
                <a:close/>
              </a:path>
            </a:pathLst>
          </a:custGeom>
          <a:solidFill>
            <a:srgbClr val="F8F8F8"/>
          </a:solidFill>
          <a:ln>
            <a:noFill/>
          </a:ln>
        </p:spPr>
        <p:txBody>
          <a:bodyPr/>
          <a:lstStyle/>
          <a:p>
            <a:endParaRPr lang="zh-CN" altLang="en-US"/>
          </a:p>
        </p:txBody>
      </p:sp>
      <p:sp>
        <p:nvSpPr>
          <p:cNvPr id="58" name="矩形 57"/>
          <p:cNvSpPr/>
          <p:nvPr/>
        </p:nvSpPr>
        <p:spPr>
          <a:xfrm>
            <a:off x="6024029" y="1663824"/>
            <a:ext cx="3886408" cy="2232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造字工房悦黑体验版常规体" pitchFamily="50" charset="-122"/>
            </a:endParaRPr>
          </a:p>
        </p:txBody>
      </p:sp>
      <p:sp>
        <p:nvSpPr>
          <p:cNvPr id="59" name="Freeform 23"/>
          <p:cNvSpPr>
            <a:spLocks noEditPoints="1"/>
          </p:cNvSpPr>
          <p:nvPr/>
        </p:nvSpPr>
        <p:spPr bwMode="auto">
          <a:xfrm>
            <a:off x="8927623" y="1785428"/>
            <a:ext cx="915511" cy="762000"/>
          </a:xfrm>
          <a:custGeom>
            <a:avLst/>
            <a:gdLst>
              <a:gd name="T0" fmla="*/ 222870 w 1196"/>
              <a:gd name="T1" fmla="*/ 543519 h 994"/>
              <a:gd name="T2" fmla="*/ 176151 w 1196"/>
              <a:gd name="T3" fmla="*/ 648543 h 994"/>
              <a:gd name="T4" fmla="*/ 0 w 1196"/>
              <a:gd name="T5" fmla="*/ 628612 h 994"/>
              <a:gd name="T6" fmla="*/ 0 w 1196"/>
              <a:gd name="T7" fmla="*/ 631678 h 994"/>
              <a:gd name="T8" fmla="*/ 244314 w 1196"/>
              <a:gd name="T9" fmla="*/ 670008 h 994"/>
              <a:gd name="T10" fmla="*/ 199128 w 1196"/>
              <a:gd name="T11" fmla="*/ 533553 h 994"/>
              <a:gd name="T12" fmla="*/ 223636 w 1196"/>
              <a:gd name="T13" fmla="*/ 528954 h 994"/>
              <a:gd name="T14" fmla="*/ 232826 w 1196"/>
              <a:gd name="T15" fmla="*/ 501356 h 994"/>
              <a:gd name="T16" fmla="*/ 219040 w 1196"/>
              <a:gd name="T17" fmla="*/ 490624 h 994"/>
              <a:gd name="T18" fmla="*/ 191469 w 1196"/>
              <a:gd name="T19" fmla="*/ 492924 h 994"/>
              <a:gd name="T20" fmla="*/ 181512 w 1196"/>
              <a:gd name="T21" fmla="*/ 511322 h 994"/>
              <a:gd name="T22" fmla="*/ 199128 w 1196"/>
              <a:gd name="T23" fmla="*/ 533553 h 994"/>
              <a:gd name="T24" fmla="*/ 793447 w 1196"/>
              <a:gd name="T25" fmla="*/ 477592 h 994"/>
              <a:gd name="T26" fmla="*/ 722221 w 1196"/>
              <a:gd name="T27" fmla="*/ 543519 h 994"/>
              <a:gd name="T28" fmla="*/ 676268 w 1196"/>
              <a:gd name="T29" fmla="*/ 648543 h 994"/>
              <a:gd name="T30" fmla="*/ 626486 w 1196"/>
              <a:gd name="T31" fmla="*/ 496757 h 994"/>
              <a:gd name="T32" fmla="*/ 640272 w 1196"/>
              <a:gd name="T33" fmla="*/ 629378 h 994"/>
              <a:gd name="T34" fmla="*/ 707669 w 1196"/>
              <a:gd name="T35" fmla="*/ 670008 h 994"/>
              <a:gd name="T36" fmla="*/ 915987 w 1196"/>
              <a:gd name="T37" fmla="*/ 630145 h 994"/>
              <a:gd name="T38" fmla="*/ 275715 w 1196"/>
              <a:gd name="T39" fmla="*/ 535087 h 994"/>
              <a:gd name="T40" fmla="*/ 293330 w 1196"/>
              <a:gd name="T41" fmla="*/ 477592 h 994"/>
              <a:gd name="T42" fmla="*/ 208318 w 1196"/>
              <a:gd name="T43" fmla="*/ 192416 h 994"/>
              <a:gd name="T44" fmla="*/ 208318 w 1196"/>
              <a:gd name="T45" fmla="*/ 449227 h 994"/>
              <a:gd name="T46" fmla="*/ 208318 w 1196"/>
              <a:gd name="T47" fmla="*/ 192416 h 994"/>
              <a:gd name="T48" fmla="*/ 499351 w 1196"/>
              <a:gd name="T49" fmla="*/ 625545 h 994"/>
              <a:gd name="T50" fmla="*/ 541474 w 1196"/>
              <a:gd name="T51" fmla="*/ 625545 h 994"/>
              <a:gd name="T52" fmla="*/ 437315 w 1196"/>
              <a:gd name="T53" fmla="*/ 647010 h 994"/>
              <a:gd name="T54" fmla="*/ 437315 w 1196"/>
              <a:gd name="T55" fmla="*/ 604847 h 994"/>
              <a:gd name="T56" fmla="*/ 437315 w 1196"/>
              <a:gd name="T57" fmla="*/ 647010 h 994"/>
              <a:gd name="T58" fmla="*/ 332390 w 1196"/>
              <a:gd name="T59" fmla="*/ 625545 h 994"/>
              <a:gd name="T60" fmla="*/ 375279 w 1196"/>
              <a:gd name="T61" fmla="*/ 625545 h 994"/>
              <a:gd name="T62" fmla="*/ 599680 w 1196"/>
              <a:gd name="T63" fmla="*/ 483724 h 994"/>
              <a:gd name="T64" fmla="*/ 585895 w 1196"/>
              <a:gd name="T65" fmla="*/ 462260 h 994"/>
              <a:gd name="T66" fmla="*/ 510839 w 1196"/>
              <a:gd name="T67" fmla="*/ 509022 h 994"/>
              <a:gd name="T68" fmla="*/ 268822 w 1196"/>
              <a:gd name="T69" fmla="*/ 629378 h 994"/>
              <a:gd name="T70" fmla="*/ 610403 w 1196"/>
              <a:gd name="T71" fmla="*/ 629378 h 994"/>
              <a:gd name="T72" fmla="*/ 599680 w 1196"/>
              <a:gd name="T73" fmla="*/ 483724 h 994"/>
              <a:gd name="T74" fmla="*/ 425061 w 1196"/>
              <a:gd name="T75" fmla="*/ 136455 h 994"/>
              <a:gd name="T76" fmla="*/ 382172 w 1196"/>
              <a:gd name="T77" fmla="*/ 136455 h 994"/>
              <a:gd name="T78" fmla="*/ 487097 w 1196"/>
              <a:gd name="T79" fmla="*/ 114990 h 994"/>
              <a:gd name="T80" fmla="*/ 487097 w 1196"/>
              <a:gd name="T81" fmla="*/ 157920 h 994"/>
              <a:gd name="T82" fmla="*/ 487097 w 1196"/>
              <a:gd name="T83" fmla="*/ 114990 h 994"/>
              <a:gd name="T84" fmla="*/ 591256 w 1196"/>
              <a:gd name="T85" fmla="*/ 136455 h 994"/>
              <a:gd name="T86" fmla="*/ 549133 w 1196"/>
              <a:gd name="T87" fmla="*/ 136455 h 994"/>
              <a:gd name="T88" fmla="*/ 324731 w 1196"/>
              <a:gd name="T89" fmla="*/ 278276 h 994"/>
              <a:gd name="T90" fmla="*/ 337751 w 1196"/>
              <a:gd name="T91" fmla="*/ 299740 h 994"/>
              <a:gd name="T92" fmla="*/ 412807 w 1196"/>
              <a:gd name="T93" fmla="*/ 253744 h 994"/>
              <a:gd name="T94" fmla="*/ 655589 w 1196"/>
              <a:gd name="T95" fmla="*/ 132622 h 994"/>
              <a:gd name="T96" fmla="*/ 314009 w 1196"/>
              <a:gd name="T97" fmla="*/ 132622 h 994"/>
              <a:gd name="T98" fmla="*/ 324731 w 1196"/>
              <a:gd name="T99" fmla="*/ 278276 h 994"/>
              <a:gd name="T100" fmla="*/ 696181 w 1196"/>
              <a:gd name="T101" fmla="*/ 490624 h 994"/>
              <a:gd name="T102" fmla="*/ 682395 w 1196"/>
              <a:gd name="T103" fmla="*/ 501356 h 994"/>
              <a:gd name="T104" fmla="*/ 691586 w 1196"/>
              <a:gd name="T105" fmla="*/ 528954 h 994"/>
              <a:gd name="T106" fmla="*/ 716094 w 1196"/>
              <a:gd name="T107" fmla="*/ 533553 h 994"/>
              <a:gd name="T108" fmla="*/ 733709 w 1196"/>
              <a:gd name="T109" fmla="*/ 511322 h 994"/>
              <a:gd name="T110" fmla="*/ 724518 w 1196"/>
              <a:gd name="T111" fmla="*/ 492924 h 994"/>
              <a:gd name="T112" fmla="*/ 614998 w 1196"/>
              <a:gd name="T113" fmla="*/ 312006 h 994"/>
              <a:gd name="T114" fmla="*/ 800340 w 1196"/>
              <a:gd name="T115" fmla="*/ 312006 h 994"/>
              <a:gd name="T116" fmla="*/ 614998 w 1196"/>
              <a:gd name="T117" fmla="*/ 312006 h 99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196" h="994">
                <a:moveTo>
                  <a:pt x="313" y="846"/>
                </a:moveTo>
                <a:lnTo>
                  <a:pt x="291" y="709"/>
                </a:lnTo>
                <a:lnTo>
                  <a:pt x="253" y="709"/>
                </a:lnTo>
                <a:lnTo>
                  <a:pt x="230" y="846"/>
                </a:lnTo>
                <a:lnTo>
                  <a:pt x="160" y="623"/>
                </a:lnTo>
                <a:cubicBezTo>
                  <a:pt x="65" y="659"/>
                  <a:pt x="0" y="737"/>
                  <a:pt x="0" y="820"/>
                </a:cubicBezTo>
                <a:cubicBezTo>
                  <a:pt x="0" y="821"/>
                  <a:pt x="0" y="822"/>
                  <a:pt x="0" y="822"/>
                </a:cubicBezTo>
                <a:cubicBezTo>
                  <a:pt x="0" y="823"/>
                  <a:pt x="0" y="823"/>
                  <a:pt x="0" y="824"/>
                </a:cubicBezTo>
                <a:cubicBezTo>
                  <a:pt x="0" y="879"/>
                  <a:pt x="57" y="874"/>
                  <a:pt x="272" y="874"/>
                </a:cubicBezTo>
                <a:cubicBezTo>
                  <a:pt x="289" y="874"/>
                  <a:pt x="304" y="874"/>
                  <a:pt x="319" y="874"/>
                </a:cubicBezTo>
                <a:cubicBezTo>
                  <a:pt x="317" y="865"/>
                  <a:pt x="314" y="856"/>
                  <a:pt x="313" y="846"/>
                </a:cubicBezTo>
                <a:close/>
                <a:moveTo>
                  <a:pt x="260" y="696"/>
                </a:moveTo>
                <a:lnTo>
                  <a:pt x="283" y="696"/>
                </a:lnTo>
                <a:cubicBezTo>
                  <a:pt x="287" y="696"/>
                  <a:pt x="290" y="694"/>
                  <a:pt x="292" y="690"/>
                </a:cubicBezTo>
                <a:lnTo>
                  <a:pt x="306" y="667"/>
                </a:lnTo>
                <a:cubicBezTo>
                  <a:pt x="308" y="663"/>
                  <a:pt x="308" y="658"/>
                  <a:pt x="304" y="654"/>
                </a:cubicBezTo>
                <a:lnTo>
                  <a:pt x="293" y="643"/>
                </a:lnTo>
                <a:cubicBezTo>
                  <a:pt x="291" y="641"/>
                  <a:pt x="289" y="640"/>
                  <a:pt x="286" y="640"/>
                </a:cubicBezTo>
                <a:lnTo>
                  <a:pt x="257" y="640"/>
                </a:lnTo>
                <a:cubicBezTo>
                  <a:pt x="254" y="640"/>
                  <a:pt x="252" y="641"/>
                  <a:pt x="250" y="643"/>
                </a:cubicBezTo>
                <a:lnTo>
                  <a:pt x="239" y="654"/>
                </a:lnTo>
                <a:cubicBezTo>
                  <a:pt x="235" y="658"/>
                  <a:pt x="235" y="663"/>
                  <a:pt x="237" y="667"/>
                </a:cubicBezTo>
                <a:lnTo>
                  <a:pt x="251" y="690"/>
                </a:lnTo>
                <a:cubicBezTo>
                  <a:pt x="253" y="694"/>
                  <a:pt x="256" y="696"/>
                  <a:pt x="260" y="696"/>
                </a:cubicBezTo>
                <a:close/>
                <a:moveTo>
                  <a:pt x="1196" y="820"/>
                </a:moveTo>
                <a:cubicBezTo>
                  <a:pt x="1196" y="737"/>
                  <a:pt x="1130" y="659"/>
                  <a:pt x="1036" y="623"/>
                </a:cubicBezTo>
                <a:lnTo>
                  <a:pt x="965" y="846"/>
                </a:lnTo>
                <a:lnTo>
                  <a:pt x="943" y="709"/>
                </a:lnTo>
                <a:lnTo>
                  <a:pt x="905" y="709"/>
                </a:lnTo>
                <a:lnTo>
                  <a:pt x="883" y="846"/>
                </a:lnTo>
                <a:lnTo>
                  <a:pt x="819" y="645"/>
                </a:lnTo>
                <a:cubicBezTo>
                  <a:pt x="819" y="646"/>
                  <a:pt x="819" y="647"/>
                  <a:pt x="818" y="648"/>
                </a:cubicBezTo>
                <a:lnTo>
                  <a:pt x="793" y="703"/>
                </a:lnTo>
                <a:cubicBezTo>
                  <a:pt x="821" y="738"/>
                  <a:pt x="836" y="779"/>
                  <a:pt x="836" y="821"/>
                </a:cubicBezTo>
                <a:cubicBezTo>
                  <a:pt x="836" y="839"/>
                  <a:pt x="833" y="857"/>
                  <a:pt x="828" y="874"/>
                </a:cubicBezTo>
                <a:cubicBezTo>
                  <a:pt x="856" y="874"/>
                  <a:pt x="887" y="874"/>
                  <a:pt x="924" y="874"/>
                </a:cubicBezTo>
                <a:cubicBezTo>
                  <a:pt x="1152" y="874"/>
                  <a:pt x="1196" y="879"/>
                  <a:pt x="1196" y="824"/>
                </a:cubicBezTo>
                <a:cubicBezTo>
                  <a:pt x="1196" y="823"/>
                  <a:pt x="1196" y="823"/>
                  <a:pt x="1196" y="822"/>
                </a:cubicBezTo>
                <a:cubicBezTo>
                  <a:pt x="1196" y="822"/>
                  <a:pt x="1196" y="821"/>
                  <a:pt x="1196" y="820"/>
                </a:cubicBezTo>
                <a:close/>
                <a:moveTo>
                  <a:pt x="360" y="698"/>
                </a:moveTo>
                <a:cubicBezTo>
                  <a:pt x="378" y="677"/>
                  <a:pt x="401" y="659"/>
                  <a:pt x="428" y="644"/>
                </a:cubicBezTo>
                <a:cubicBezTo>
                  <a:pt x="414" y="636"/>
                  <a:pt x="399" y="629"/>
                  <a:pt x="383" y="623"/>
                </a:cubicBezTo>
                <a:lnTo>
                  <a:pt x="360" y="698"/>
                </a:lnTo>
                <a:close/>
                <a:moveTo>
                  <a:pt x="272" y="251"/>
                </a:moveTo>
                <a:cubicBezTo>
                  <a:pt x="205" y="251"/>
                  <a:pt x="150" y="321"/>
                  <a:pt x="150" y="407"/>
                </a:cubicBezTo>
                <a:cubicBezTo>
                  <a:pt x="150" y="493"/>
                  <a:pt x="205" y="586"/>
                  <a:pt x="272" y="586"/>
                </a:cubicBezTo>
                <a:cubicBezTo>
                  <a:pt x="338" y="586"/>
                  <a:pt x="393" y="493"/>
                  <a:pt x="393" y="407"/>
                </a:cubicBezTo>
                <a:cubicBezTo>
                  <a:pt x="393" y="321"/>
                  <a:pt x="338" y="251"/>
                  <a:pt x="272" y="251"/>
                </a:cubicBezTo>
                <a:close/>
                <a:moveTo>
                  <a:pt x="679" y="844"/>
                </a:moveTo>
                <a:cubicBezTo>
                  <a:pt x="664" y="844"/>
                  <a:pt x="652" y="832"/>
                  <a:pt x="652" y="816"/>
                </a:cubicBezTo>
                <a:cubicBezTo>
                  <a:pt x="652" y="801"/>
                  <a:pt x="664" y="789"/>
                  <a:pt x="679" y="789"/>
                </a:cubicBezTo>
                <a:cubicBezTo>
                  <a:pt x="695" y="789"/>
                  <a:pt x="707" y="801"/>
                  <a:pt x="707" y="816"/>
                </a:cubicBezTo>
                <a:cubicBezTo>
                  <a:pt x="707" y="832"/>
                  <a:pt x="695" y="844"/>
                  <a:pt x="679" y="844"/>
                </a:cubicBezTo>
                <a:close/>
                <a:moveTo>
                  <a:pt x="571" y="844"/>
                </a:moveTo>
                <a:cubicBezTo>
                  <a:pt x="555" y="844"/>
                  <a:pt x="543" y="832"/>
                  <a:pt x="543" y="816"/>
                </a:cubicBezTo>
                <a:cubicBezTo>
                  <a:pt x="543" y="801"/>
                  <a:pt x="555" y="789"/>
                  <a:pt x="571" y="789"/>
                </a:cubicBezTo>
                <a:cubicBezTo>
                  <a:pt x="586" y="789"/>
                  <a:pt x="598" y="801"/>
                  <a:pt x="598" y="816"/>
                </a:cubicBezTo>
                <a:cubicBezTo>
                  <a:pt x="598" y="832"/>
                  <a:pt x="586" y="844"/>
                  <a:pt x="571" y="844"/>
                </a:cubicBezTo>
                <a:close/>
                <a:moveTo>
                  <a:pt x="462" y="844"/>
                </a:moveTo>
                <a:cubicBezTo>
                  <a:pt x="447" y="844"/>
                  <a:pt x="434" y="832"/>
                  <a:pt x="434" y="816"/>
                </a:cubicBezTo>
                <a:cubicBezTo>
                  <a:pt x="434" y="801"/>
                  <a:pt x="447" y="789"/>
                  <a:pt x="462" y="789"/>
                </a:cubicBezTo>
                <a:cubicBezTo>
                  <a:pt x="477" y="789"/>
                  <a:pt x="490" y="801"/>
                  <a:pt x="490" y="816"/>
                </a:cubicBezTo>
                <a:cubicBezTo>
                  <a:pt x="490" y="832"/>
                  <a:pt x="477" y="844"/>
                  <a:pt x="462" y="844"/>
                </a:cubicBezTo>
                <a:close/>
                <a:moveTo>
                  <a:pt x="783" y="631"/>
                </a:moveTo>
                <a:cubicBezTo>
                  <a:pt x="786" y="623"/>
                  <a:pt x="784" y="614"/>
                  <a:pt x="778" y="608"/>
                </a:cubicBezTo>
                <a:cubicBezTo>
                  <a:pt x="774" y="605"/>
                  <a:pt x="769" y="603"/>
                  <a:pt x="765" y="603"/>
                </a:cubicBezTo>
                <a:cubicBezTo>
                  <a:pt x="761" y="603"/>
                  <a:pt x="757" y="604"/>
                  <a:pt x="754" y="606"/>
                </a:cubicBezTo>
                <a:lnTo>
                  <a:pt x="667" y="664"/>
                </a:lnTo>
                <a:cubicBezTo>
                  <a:pt x="638" y="653"/>
                  <a:pt x="606" y="648"/>
                  <a:pt x="574" y="648"/>
                </a:cubicBezTo>
                <a:cubicBezTo>
                  <a:pt x="451" y="648"/>
                  <a:pt x="351" y="725"/>
                  <a:pt x="351" y="821"/>
                </a:cubicBezTo>
                <a:cubicBezTo>
                  <a:pt x="351" y="917"/>
                  <a:pt x="451" y="994"/>
                  <a:pt x="574" y="994"/>
                </a:cubicBezTo>
                <a:cubicBezTo>
                  <a:pt x="697" y="994"/>
                  <a:pt x="797" y="917"/>
                  <a:pt x="797" y="821"/>
                </a:cubicBezTo>
                <a:cubicBezTo>
                  <a:pt x="797" y="781"/>
                  <a:pt x="779" y="742"/>
                  <a:pt x="746" y="711"/>
                </a:cubicBezTo>
                <a:lnTo>
                  <a:pt x="783" y="631"/>
                </a:lnTo>
                <a:close/>
                <a:moveTo>
                  <a:pt x="527" y="150"/>
                </a:moveTo>
                <a:cubicBezTo>
                  <a:pt x="542" y="150"/>
                  <a:pt x="555" y="163"/>
                  <a:pt x="555" y="178"/>
                </a:cubicBezTo>
                <a:cubicBezTo>
                  <a:pt x="555" y="193"/>
                  <a:pt x="542" y="206"/>
                  <a:pt x="527" y="206"/>
                </a:cubicBezTo>
                <a:cubicBezTo>
                  <a:pt x="511" y="206"/>
                  <a:pt x="499" y="193"/>
                  <a:pt x="499" y="178"/>
                </a:cubicBezTo>
                <a:cubicBezTo>
                  <a:pt x="499" y="163"/>
                  <a:pt x="511" y="150"/>
                  <a:pt x="527" y="150"/>
                </a:cubicBezTo>
                <a:close/>
                <a:moveTo>
                  <a:pt x="636" y="150"/>
                </a:moveTo>
                <a:cubicBezTo>
                  <a:pt x="651" y="150"/>
                  <a:pt x="663" y="163"/>
                  <a:pt x="663" y="178"/>
                </a:cubicBezTo>
                <a:cubicBezTo>
                  <a:pt x="663" y="193"/>
                  <a:pt x="651" y="206"/>
                  <a:pt x="636" y="206"/>
                </a:cubicBezTo>
                <a:cubicBezTo>
                  <a:pt x="620" y="206"/>
                  <a:pt x="608" y="193"/>
                  <a:pt x="608" y="178"/>
                </a:cubicBezTo>
                <a:cubicBezTo>
                  <a:pt x="608" y="163"/>
                  <a:pt x="620" y="150"/>
                  <a:pt x="636" y="150"/>
                </a:cubicBezTo>
                <a:close/>
                <a:moveTo>
                  <a:pt x="744" y="150"/>
                </a:moveTo>
                <a:cubicBezTo>
                  <a:pt x="760" y="150"/>
                  <a:pt x="772" y="163"/>
                  <a:pt x="772" y="178"/>
                </a:cubicBezTo>
                <a:cubicBezTo>
                  <a:pt x="772" y="193"/>
                  <a:pt x="760" y="206"/>
                  <a:pt x="744" y="206"/>
                </a:cubicBezTo>
                <a:cubicBezTo>
                  <a:pt x="729" y="206"/>
                  <a:pt x="717" y="193"/>
                  <a:pt x="717" y="178"/>
                </a:cubicBezTo>
                <a:cubicBezTo>
                  <a:pt x="717" y="163"/>
                  <a:pt x="729" y="150"/>
                  <a:pt x="744" y="150"/>
                </a:cubicBezTo>
                <a:close/>
                <a:moveTo>
                  <a:pt x="424" y="363"/>
                </a:moveTo>
                <a:cubicBezTo>
                  <a:pt x="420" y="371"/>
                  <a:pt x="422" y="381"/>
                  <a:pt x="429" y="386"/>
                </a:cubicBezTo>
                <a:cubicBezTo>
                  <a:pt x="432" y="390"/>
                  <a:pt x="437" y="391"/>
                  <a:pt x="441" y="391"/>
                </a:cubicBezTo>
                <a:cubicBezTo>
                  <a:pt x="445" y="391"/>
                  <a:pt x="449" y="390"/>
                  <a:pt x="452" y="388"/>
                </a:cubicBezTo>
                <a:lnTo>
                  <a:pt x="539" y="331"/>
                </a:lnTo>
                <a:cubicBezTo>
                  <a:pt x="568" y="341"/>
                  <a:pt x="600" y="347"/>
                  <a:pt x="633" y="347"/>
                </a:cubicBezTo>
                <a:cubicBezTo>
                  <a:pt x="756" y="347"/>
                  <a:pt x="856" y="269"/>
                  <a:pt x="856" y="173"/>
                </a:cubicBezTo>
                <a:cubicBezTo>
                  <a:pt x="856" y="78"/>
                  <a:pt x="756" y="0"/>
                  <a:pt x="633" y="0"/>
                </a:cubicBezTo>
                <a:cubicBezTo>
                  <a:pt x="510" y="0"/>
                  <a:pt x="410" y="78"/>
                  <a:pt x="410" y="173"/>
                </a:cubicBezTo>
                <a:cubicBezTo>
                  <a:pt x="410" y="214"/>
                  <a:pt x="428" y="253"/>
                  <a:pt x="460" y="284"/>
                </a:cubicBezTo>
                <a:lnTo>
                  <a:pt x="424" y="363"/>
                </a:lnTo>
                <a:close/>
                <a:moveTo>
                  <a:pt x="938" y="640"/>
                </a:moveTo>
                <a:lnTo>
                  <a:pt x="909" y="640"/>
                </a:lnTo>
                <a:cubicBezTo>
                  <a:pt x="907" y="640"/>
                  <a:pt x="904" y="641"/>
                  <a:pt x="902" y="643"/>
                </a:cubicBezTo>
                <a:lnTo>
                  <a:pt x="891" y="654"/>
                </a:lnTo>
                <a:cubicBezTo>
                  <a:pt x="887" y="658"/>
                  <a:pt x="887" y="663"/>
                  <a:pt x="889" y="667"/>
                </a:cubicBezTo>
                <a:lnTo>
                  <a:pt x="903" y="690"/>
                </a:lnTo>
                <a:cubicBezTo>
                  <a:pt x="905" y="694"/>
                  <a:pt x="908" y="696"/>
                  <a:pt x="912" y="696"/>
                </a:cubicBezTo>
                <a:lnTo>
                  <a:pt x="935" y="696"/>
                </a:lnTo>
                <a:cubicBezTo>
                  <a:pt x="939" y="696"/>
                  <a:pt x="943" y="694"/>
                  <a:pt x="945" y="690"/>
                </a:cubicBezTo>
                <a:lnTo>
                  <a:pt x="958" y="667"/>
                </a:lnTo>
                <a:cubicBezTo>
                  <a:pt x="961" y="663"/>
                  <a:pt x="960" y="658"/>
                  <a:pt x="957" y="654"/>
                </a:cubicBezTo>
                <a:lnTo>
                  <a:pt x="946" y="643"/>
                </a:lnTo>
                <a:cubicBezTo>
                  <a:pt x="944" y="641"/>
                  <a:pt x="941" y="640"/>
                  <a:pt x="938" y="640"/>
                </a:cubicBezTo>
                <a:close/>
                <a:moveTo>
                  <a:pt x="803" y="407"/>
                </a:moveTo>
                <a:cubicBezTo>
                  <a:pt x="803" y="493"/>
                  <a:pt x="857" y="586"/>
                  <a:pt x="924" y="586"/>
                </a:cubicBezTo>
                <a:cubicBezTo>
                  <a:pt x="991" y="586"/>
                  <a:pt x="1045" y="493"/>
                  <a:pt x="1045" y="407"/>
                </a:cubicBezTo>
                <a:cubicBezTo>
                  <a:pt x="1045" y="321"/>
                  <a:pt x="991" y="251"/>
                  <a:pt x="924" y="251"/>
                </a:cubicBezTo>
                <a:cubicBezTo>
                  <a:pt x="857" y="251"/>
                  <a:pt x="803" y="321"/>
                  <a:pt x="803" y="407"/>
                </a:cubicBezTo>
                <a:close/>
              </a:path>
            </a:pathLst>
          </a:custGeom>
          <a:solidFill>
            <a:srgbClr val="F8F8F8"/>
          </a:solidFill>
          <a:ln>
            <a:noFill/>
          </a:ln>
        </p:spPr>
        <p:txBody>
          <a:bodyPr/>
          <a:lstStyle/>
          <a:p>
            <a:endParaRPr lang="zh-CN" altLang="en-US"/>
          </a:p>
        </p:txBody>
      </p:sp>
      <p:sp>
        <p:nvSpPr>
          <p:cNvPr id="60" name="矩形 59"/>
          <p:cNvSpPr/>
          <p:nvPr/>
        </p:nvSpPr>
        <p:spPr>
          <a:xfrm>
            <a:off x="2073286" y="3978087"/>
            <a:ext cx="3886408" cy="223224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造字工房悦黑体验版常规体" pitchFamily="50" charset="-122"/>
            </a:endParaRPr>
          </a:p>
        </p:txBody>
      </p:sp>
      <p:sp>
        <p:nvSpPr>
          <p:cNvPr id="61" name="Freeform 30"/>
          <p:cNvSpPr>
            <a:spLocks noEditPoints="1"/>
          </p:cNvSpPr>
          <p:nvPr/>
        </p:nvSpPr>
        <p:spPr bwMode="auto">
          <a:xfrm>
            <a:off x="2229950" y="5282374"/>
            <a:ext cx="805328" cy="809152"/>
          </a:xfrm>
          <a:custGeom>
            <a:avLst/>
            <a:gdLst>
              <a:gd name="T0" fmla="*/ 1057351 w 1470"/>
              <a:gd name="T1" fmla="*/ 499317 h 1478"/>
              <a:gd name="T2" fmla="*/ 1094921 w 1470"/>
              <a:gd name="T3" fmla="*/ 478640 h 1478"/>
              <a:gd name="T4" fmla="*/ 1093388 w 1470"/>
              <a:gd name="T5" fmla="*/ 422735 h 1478"/>
              <a:gd name="T6" fmla="*/ 1042016 w 1470"/>
              <a:gd name="T7" fmla="*/ 426564 h 1478"/>
              <a:gd name="T8" fmla="*/ 1018246 w 1470"/>
              <a:gd name="T9" fmla="*/ 395165 h 1478"/>
              <a:gd name="T10" fmla="*/ 969174 w 1470"/>
              <a:gd name="T11" fmla="*/ 422735 h 1478"/>
              <a:gd name="T12" fmla="*/ 945405 w 1470"/>
              <a:gd name="T13" fmla="*/ 447241 h 1478"/>
              <a:gd name="T14" fmla="*/ 919335 w 1470"/>
              <a:gd name="T15" fmla="*/ 496254 h 1478"/>
              <a:gd name="T16" fmla="*/ 950772 w 1470"/>
              <a:gd name="T17" fmla="*/ 519229 h 1478"/>
              <a:gd name="T18" fmla="*/ 953072 w 1470"/>
              <a:gd name="T19" fmla="*/ 575900 h 1478"/>
              <a:gd name="T20" fmla="*/ 1003678 w 1470"/>
              <a:gd name="T21" fmla="*/ 571305 h 1478"/>
              <a:gd name="T22" fmla="*/ 1027447 w 1470"/>
              <a:gd name="T23" fmla="*/ 602704 h 1478"/>
              <a:gd name="T24" fmla="*/ 1076519 w 1470"/>
              <a:gd name="T25" fmla="*/ 575134 h 1478"/>
              <a:gd name="T26" fmla="*/ 1100289 w 1470"/>
              <a:gd name="T27" fmla="*/ 551393 h 1478"/>
              <a:gd name="T28" fmla="*/ 1127125 w 1470"/>
              <a:gd name="T29" fmla="*/ 501615 h 1478"/>
              <a:gd name="T30" fmla="*/ 728414 w 1470"/>
              <a:gd name="T31" fmla="*/ 560583 h 1478"/>
              <a:gd name="T32" fmla="*/ 711546 w 1470"/>
              <a:gd name="T33" fmla="*/ 474045 h 1478"/>
              <a:gd name="T34" fmla="*/ 810457 w 1470"/>
              <a:gd name="T35" fmla="*/ 530716 h 1478"/>
              <a:gd name="T36" fmla="*/ 838826 w 1470"/>
              <a:gd name="T37" fmla="*/ 467153 h 1478"/>
              <a:gd name="T38" fmla="*/ 789754 w 1470"/>
              <a:gd name="T39" fmla="*/ 457963 h 1478"/>
              <a:gd name="T40" fmla="*/ 755250 w 1470"/>
              <a:gd name="T41" fmla="*/ 389039 h 1478"/>
              <a:gd name="T42" fmla="*/ 711546 w 1470"/>
              <a:gd name="T43" fmla="*/ 419672 h 1478"/>
              <a:gd name="T44" fmla="*/ 667074 w 1470"/>
              <a:gd name="T45" fmla="*/ 389039 h 1478"/>
              <a:gd name="T46" fmla="*/ 650205 w 1470"/>
              <a:gd name="T47" fmla="*/ 441115 h 1478"/>
              <a:gd name="T48" fmla="*/ 588099 w 1470"/>
              <a:gd name="T49" fmla="*/ 458729 h 1478"/>
              <a:gd name="T50" fmla="*/ 613401 w 1470"/>
              <a:gd name="T51" fmla="*/ 532248 h 1478"/>
              <a:gd name="T52" fmla="*/ 588865 w 1470"/>
              <a:gd name="T53" fmla="*/ 580495 h 1478"/>
              <a:gd name="T54" fmla="*/ 651739 w 1470"/>
              <a:gd name="T55" fmla="*/ 598109 h 1478"/>
              <a:gd name="T56" fmla="*/ 672441 w 1470"/>
              <a:gd name="T57" fmla="*/ 650185 h 1478"/>
              <a:gd name="T58" fmla="*/ 724580 w 1470"/>
              <a:gd name="T59" fmla="*/ 617254 h 1478"/>
              <a:gd name="T60" fmla="*/ 763685 w 1470"/>
              <a:gd name="T61" fmla="*/ 646356 h 1478"/>
              <a:gd name="T62" fmla="*/ 790521 w 1470"/>
              <a:gd name="T63" fmla="*/ 578963 h 1478"/>
              <a:gd name="T64" fmla="*/ 841893 w 1470"/>
              <a:gd name="T65" fmla="*/ 562115 h 1478"/>
              <a:gd name="T66" fmla="*/ 356540 w 1470"/>
              <a:gd name="T67" fmla="*/ 310159 h 1478"/>
              <a:gd name="T68" fmla="*/ 770585 w 1470"/>
              <a:gd name="T69" fmla="*/ 207538 h 1478"/>
              <a:gd name="T70" fmla="*/ 963807 w 1470"/>
              <a:gd name="T71" fmla="*/ 370659 h 1478"/>
              <a:gd name="T72" fmla="*/ 969941 w 1470"/>
              <a:gd name="T73" fmla="*/ 281057 h 1478"/>
              <a:gd name="T74" fmla="*/ 1047383 w 1470"/>
              <a:gd name="T75" fmla="*/ 207538 h 1478"/>
              <a:gd name="T76" fmla="*/ 968407 w 1470"/>
              <a:gd name="T77" fmla="*/ 131722 h 1478"/>
              <a:gd name="T78" fmla="*/ 961507 w 1470"/>
              <a:gd name="T79" fmla="*/ 42886 h 1478"/>
              <a:gd name="T80" fmla="*/ 869496 w 1470"/>
              <a:gd name="T81" fmla="*/ 13019 h 1478"/>
              <a:gd name="T82" fmla="*/ 805089 w 1470"/>
              <a:gd name="T83" fmla="*/ 13019 h 1478"/>
              <a:gd name="T84" fmla="*/ 714613 w 1470"/>
              <a:gd name="T85" fmla="*/ 45184 h 1478"/>
              <a:gd name="T86" fmla="*/ 708479 w 1470"/>
              <a:gd name="T87" fmla="*/ 134785 h 1478"/>
              <a:gd name="T88" fmla="*/ 631037 w 1470"/>
              <a:gd name="T89" fmla="*/ 207538 h 1478"/>
              <a:gd name="T90" fmla="*/ 709245 w 1470"/>
              <a:gd name="T91" fmla="*/ 283355 h 1478"/>
              <a:gd name="T92" fmla="*/ 716913 w 1470"/>
              <a:gd name="T93" fmla="*/ 372956 h 1478"/>
              <a:gd name="T94" fmla="*/ 808156 w 1470"/>
              <a:gd name="T95" fmla="*/ 402823 h 1478"/>
              <a:gd name="T96" fmla="*/ 873330 w 1470"/>
              <a:gd name="T97" fmla="*/ 402823 h 1478"/>
              <a:gd name="T98" fmla="*/ 963807 w 1470"/>
              <a:gd name="T99" fmla="*/ 370659 h 1478"/>
              <a:gd name="T100" fmla="*/ 331237 w 1470"/>
              <a:gd name="T101" fmla="*/ 909799 h 1478"/>
              <a:gd name="T102" fmla="*/ 0 w 1470"/>
              <a:gd name="T103" fmla="*/ 1058369 h 1478"/>
              <a:gd name="T104" fmla="*/ 712312 w 1470"/>
              <a:gd name="T105" fmla="*/ 1058369 h 1478"/>
              <a:gd name="T106" fmla="*/ 337371 w 1470"/>
              <a:gd name="T107" fmla="*/ 819432 h 1478"/>
              <a:gd name="T108" fmla="*/ 328936 w 1470"/>
              <a:gd name="T109" fmla="*/ 885293 h 1478"/>
              <a:gd name="T110" fmla="*/ 401011 w 1470"/>
              <a:gd name="T111" fmla="*/ 855426 h 147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1470" h="1478">
                <a:moveTo>
                  <a:pt x="1334" y="696"/>
                </a:moveTo>
                <a:cubicBezTo>
                  <a:pt x="1310" y="696"/>
                  <a:pt x="1290" y="676"/>
                  <a:pt x="1290" y="652"/>
                </a:cubicBezTo>
                <a:cubicBezTo>
                  <a:pt x="1290" y="627"/>
                  <a:pt x="1310" y="607"/>
                  <a:pt x="1334" y="607"/>
                </a:cubicBezTo>
                <a:cubicBezTo>
                  <a:pt x="1359" y="607"/>
                  <a:pt x="1379" y="627"/>
                  <a:pt x="1379" y="652"/>
                </a:cubicBezTo>
                <a:cubicBezTo>
                  <a:pt x="1379" y="676"/>
                  <a:pt x="1359" y="696"/>
                  <a:pt x="1334" y="696"/>
                </a:cubicBezTo>
                <a:close/>
                <a:moveTo>
                  <a:pt x="1469" y="646"/>
                </a:moveTo>
                <a:cubicBezTo>
                  <a:pt x="1469" y="637"/>
                  <a:pt x="1462" y="630"/>
                  <a:pt x="1454" y="629"/>
                </a:cubicBezTo>
                <a:lnTo>
                  <a:pt x="1428" y="625"/>
                </a:lnTo>
                <a:cubicBezTo>
                  <a:pt x="1426" y="617"/>
                  <a:pt x="1423" y="610"/>
                  <a:pt x="1419" y="602"/>
                </a:cubicBezTo>
                <a:lnTo>
                  <a:pt x="1434" y="582"/>
                </a:lnTo>
                <a:cubicBezTo>
                  <a:pt x="1439" y="575"/>
                  <a:pt x="1439" y="565"/>
                  <a:pt x="1433" y="559"/>
                </a:cubicBezTo>
                <a:cubicBezTo>
                  <a:pt x="1430" y="556"/>
                  <a:pt x="1428" y="554"/>
                  <a:pt x="1426" y="552"/>
                </a:cubicBezTo>
                <a:cubicBezTo>
                  <a:pt x="1422" y="549"/>
                  <a:pt x="1418" y="547"/>
                  <a:pt x="1413" y="547"/>
                </a:cubicBezTo>
                <a:cubicBezTo>
                  <a:pt x="1409" y="547"/>
                  <a:pt x="1406" y="548"/>
                  <a:pt x="1402" y="551"/>
                </a:cubicBezTo>
                <a:lnTo>
                  <a:pt x="1382" y="567"/>
                </a:lnTo>
                <a:cubicBezTo>
                  <a:pt x="1375" y="562"/>
                  <a:pt x="1367" y="559"/>
                  <a:pt x="1359" y="557"/>
                </a:cubicBezTo>
                <a:lnTo>
                  <a:pt x="1355" y="532"/>
                </a:lnTo>
                <a:cubicBezTo>
                  <a:pt x="1354" y="523"/>
                  <a:pt x="1347" y="517"/>
                  <a:pt x="1338" y="516"/>
                </a:cubicBezTo>
                <a:cubicBezTo>
                  <a:pt x="1337" y="516"/>
                  <a:pt x="1335" y="516"/>
                  <a:pt x="1334" y="516"/>
                </a:cubicBezTo>
                <a:cubicBezTo>
                  <a:pt x="1332" y="516"/>
                  <a:pt x="1330" y="516"/>
                  <a:pt x="1328" y="516"/>
                </a:cubicBezTo>
                <a:cubicBezTo>
                  <a:pt x="1319" y="517"/>
                  <a:pt x="1312" y="524"/>
                  <a:pt x="1311" y="532"/>
                </a:cubicBezTo>
                <a:lnTo>
                  <a:pt x="1308" y="558"/>
                </a:lnTo>
                <a:cubicBezTo>
                  <a:pt x="1300" y="560"/>
                  <a:pt x="1292" y="563"/>
                  <a:pt x="1285" y="567"/>
                </a:cubicBezTo>
                <a:lnTo>
                  <a:pt x="1264" y="552"/>
                </a:lnTo>
                <a:cubicBezTo>
                  <a:pt x="1261" y="550"/>
                  <a:pt x="1257" y="549"/>
                  <a:pt x="1254" y="549"/>
                </a:cubicBezTo>
                <a:cubicBezTo>
                  <a:pt x="1249" y="549"/>
                  <a:pt x="1245" y="550"/>
                  <a:pt x="1241" y="553"/>
                </a:cubicBezTo>
                <a:cubicBezTo>
                  <a:pt x="1239" y="556"/>
                  <a:pt x="1236" y="558"/>
                  <a:pt x="1234" y="560"/>
                </a:cubicBezTo>
                <a:cubicBezTo>
                  <a:pt x="1228" y="567"/>
                  <a:pt x="1228" y="577"/>
                  <a:pt x="1233" y="584"/>
                </a:cubicBezTo>
                <a:lnTo>
                  <a:pt x="1249" y="604"/>
                </a:lnTo>
                <a:cubicBezTo>
                  <a:pt x="1245" y="611"/>
                  <a:pt x="1242" y="619"/>
                  <a:pt x="1240" y="627"/>
                </a:cubicBezTo>
                <a:lnTo>
                  <a:pt x="1214" y="631"/>
                </a:lnTo>
                <a:cubicBezTo>
                  <a:pt x="1206" y="632"/>
                  <a:pt x="1199" y="639"/>
                  <a:pt x="1199" y="648"/>
                </a:cubicBezTo>
                <a:cubicBezTo>
                  <a:pt x="1199" y="649"/>
                  <a:pt x="1199" y="651"/>
                  <a:pt x="1199" y="652"/>
                </a:cubicBezTo>
                <a:cubicBezTo>
                  <a:pt x="1199" y="654"/>
                  <a:pt x="1199" y="656"/>
                  <a:pt x="1199" y="658"/>
                </a:cubicBezTo>
                <a:cubicBezTo>
                  <a:pt x="1199" y="667"/>
                  <a:pt x="1206" y="674"/>
                  <a:pt x="1215" y="675"/>
                </a:cubicBezTo>
                <a:lnTo>
                  <a:pt x="1240" y="678"/>
                </a:lnTo>
                <a:cubicBezTo>
                  <a:pt x="1242" y="686"/>
                  <a:pt x="1246" y="694"/>
                  <a:pt x="1250" y="701"/>
                </a:cubicBezTo>
                <a:lnTo>
                  <a:pt x="1235" y="722"/>
                </a:lnTo>
                <a:cubicBezTo>
                  <a:pt x="1229" y="729"/>
                  <a:pt x="1230" y="739"/>
                  <a:pt x="1236" y="745"/>
                </a:cubicBezTo>
                <a:cubicBezTo>
                  <a:pt x="1238" y="747"/>
                  <a:pt x="1240" y="750"/>
                  <a:pt x="1243" y="752"/>
                </a:cubicBezTo>
                <a:cubicBezTo>
                  <a:pt x="1246" y="755"/>
                  <a:pt x="1251" y="756"/>
                  <a:pt x="1255" y="756"/>
                </a:cubicBezTo>
                <a:cubicBezTo>
                  <a:pt x="1259" y="756"/>
                  <a:pt x="1263" y="755"/>
                  <a:pt x="1266" y="753"/>
                </a:cubicBezTo>
                <a:lnTo>
                  <a:pt x="1286" y="737"/>
                </a:lnTo>
                <a:cubicBezTo>
                  <a:pt x="1294" y="741"/>
                  <a:pt x="1301" y="744"/>
                  <a:pt x="1309" y="746"/>
                </a:cubicBezTo>
                <a:lnTo>
                  <a:pt x="1313" y="772"/>
                </a:lnTo>
                <a:cubicBezTo>
                  <a:pt x="1314" y="780"/>
                  <a:pt x="1322" y="787"/>
                  <a:pt x="1331" y="787"/>
                </a:cubicBezTo>
                <a:cubicBezTo>
                  <a:pt x="1332" y="787"/>
                  <a:pt x="1333" y="787"/>
                  <a:pt x="1334" y="787"/>
                </a:cubicBezTo>
                <a:cubicBezTo>
                  <a:pt x="1336" y="787"/>
                  <a:pt x="1338" y="787"/>
                  <a:pt x="1340" y="787"/>
                </a:cubicBezTo>
                <a:cubicBezTo>
                  <a:pt x="1349" y="787"/>
                  <a:pt x="1356" y="780"/>
                  <a:pt x="1357" y="771"/>
                </a:cubicBezTo>
                <a:lnTo>
                  <a:pt x="1361" y="746"/>
                </a:lnTo>
                <a:cubicBezTo>
                  <a:pt x="1369" y="744"/>
                  <a:pt x="1376" y="740"/>
                  <a:pt x="1384" y="736"/>
                </a:cubicBezTo>
                <a:lnTo>
                  <a:pt x="1404" y="751"/>
                </a:lnTo>
                <a:cubicBezTo>
                  <a:pt x="1407" y="754"/>
                  <a:pt x="1411" y="755"/>
                  <a:pt x="1415" y="755"/>
                </a:cubicBezTo>
                <a:cubicBezTo>
                  <a:pt x="1419" y="755"/>
                  <a:pt x="1424" y="753"/>
                  <a:pt x="1427" y="750"/>
                </a:cubicBezTo>
                <a:cubicBezTo>
                  <a:pt x="1430" y="748"/>
                  <a:pt x="1432" y="746"/>
                  <a:pt x="1434" y="743"/>
                </a:cubicBezTo>
                <a:cubicBezTo>
                  <a:pt x="1440" y="737"/>
                  <a:pt x="1440" y="727"/>
                  <a:pt x="1435" y="720"/>
                </a:cubicBezTo>
                <a:lnTo>
                  <a:pt x="1419" y="700"/>
                </a:lnTo>
                <a:cubicBezTo>
                  <a:pt x="1424" y="692"/>
                  <a:pt x="1427" y="685"/>
                  <a:pt x="1429" y="677"/>
                </a:cubicBezTo>
                <a:lnTo>
                  <a:pt x="1454" y="673"/>
                </a:lnTo>
                <a:cubicBezTo>
                  <a:pt x="1463" y="672"/>
                  <a:pt x="1469" y="664"/>
                  <a:pt x="1470" y="655"/>
                </a:cubicBezTo>
                <a:cubicBezTo>
                  <a:pt x="1470" y="654"/>
                  <a:pt x="1470" y="653"/>
                  <a:pt x="1470" y="652"/>
                </a:cubicBezTo>
                <a:cubicBezTo>
                  <a:pt x="1470" y="650"/>
                  <a:pt x="1470" y="648"/>
                  <a:pt x="1469" y="646"/>
                </a:cubicBezTo>
                <a:close/>
                <a:moveTo>
                  <a:pt x="982" y="700"/>
                </a:moveTo>
                <a:cubicBezTo>
                  <a:pt x="976" y="715"/>
                  <a:pt x="965" y="726"/>
                  <a:pt x="950" y="732"/>
                </a:cubicBezTo>
                <a:cubicBezTo>
                  <a:pt x="943" y="735"/>
                  <a:pt x="936" y="737"/>
                  <a:pt x="928" y="737"/>
                </a:cubicBezTo>
                <a:cubicBezTo>
                  <a:pt x="904" y="737"/>
                  <a:pt x="883" y="722"/>
                  <a:pt x="874" y="700"/>
                </a:cubicBezTo>
                <a:cubicBezTo>
                  <a:pt x="861" y="670"/>
                  <a:pt x="876" y="636"/>
                  <a:pt x="906" y="623"/>
                </a:cubicBezTo>
                <a:cubicBezTo>
                  <a:pt x="913" y="620"/>
                  <a:pt x="920" y="619"/>
                  <a:pt x="928" y="619"/>
                </a:cubicBezTo>
                <a:cubicBezTo>
                  <a:pt x="952" y="619"/>
                  <a:pt x="973" y="633"/>
                  <a:pt x="983" y="655"/>
                </a:cubicBezTo>
                <a:cubicBezTo>
                  <a:pt x="989" y="670"/>
                  <a:pt x="988" y="686"/>
                  <a:pt x="982" y="700"/>
                </a:cubicBezTo>
                <a:close/>
                <a:moveTo>
                  <a:pt x="1090" y="713"/>
                </a:moveTo>
                <a:lnTo>
                  <a:pt x="1057" y="693"/>
                </a:lnTo>
                <a:cubicBezTo>
                  <a:pt x="1058" y="683"/>
                  <a:pt x="1058" y="671"/>
                  <a:pt x="1056" y="660"/>
                </a:cubicBezTo>
                <a:lnTo>
                  <a:pt x="1090" y="641"/>
                </a:lnTo>
                <a:cubicBezTo>
                  <a:pt x="1097" y="636"/>
                  <a:pt x="1100" y="627"/>
                  <a:pt x="1098" y="619"/>
                </a:cubicBezTo>
                <a:cubicBezTo>
                  <a:pt x="1097" y="616"/>
                  <a:pt x="1095" y="613"/>
                  <a:pt x="1094" y="610"/>
                </a:cubicBezTo>
                <a:cubicBezTo>
                  <a:pt x="1092" y="606"/>
                  <a:pt x="1090" y="601"/>
                  <a:pt x="1088" y="597"/>
                </a:cubicBezTo>
                <a:cubicBezTo>
                  <a:pt x="1085" y="591"/>
                  <a:pt x="1079" y="587"/>
                  <a:pt x="1072" y="587"/>
                </a:cubicBezTo>
                <a:cubicBezTo>
                  <a:pt x="1071" y="587"/>
                  <a:pt x="1069" y="588"/>
                  <a:pt x="1067" y="588"/>
                </a:cubicBezTo>
                <a:lnTo>
                  <a:pt x="1030" y="598"/>
                </a:lnTo>
                <a:cubicBezTo>
                  <a:pt x="1023" y="589"/>
                  <a:pt x="1015" y="582"/>
                  <a:pt x="1007" y="575"/>
                </a:cubicBezTo>
                <a:lnTo>
                  <a:pt x="1016" y="537"/>
                </a:lnTo>
                <a:cubicBezTo>
                  <a:pt x="1018" y="529"/>
                  <a:pt x="1014" y="520"/>
                  <a:pt x="1007" y="517"/>
                </a:cubicBezTo>
                <a:cubicBezTo>
                  <a:pt x="999" y="513"/>
                  <a:pt x="992" y="510"/>
                  <a:pt x="985" y="508"/>
                </a:cubicBezTo>
                <a:cubicBezTo>
                  <a:pt x="983" y="507"/>
                  <a:pt x="981" y="507"/>
                  <a:pt x="979" y="507"/>
                </a:cubicBezTo>
                <a:cubicBezTo>
                  <a:pt x="973" y="507"/>
                  <a:pt x="966" y="510"/>
                  <a:pt x="963" y="516"/>
                </a:cubicBezTo>
                <a:lnTo>
                  <a:pt x="944" y="549"/>
                </a:lnTo>
                <a:cubicBezTo>
                  <a:pt x="939" y="549"/>
                  <a:pt x="933" y="548"/>
                  <a:pt x="928" y="548"/>
                </a:cubicBezTo>
                <a:cubicBezTo>
                  <a:pt x="922" y="548"/>
                  <a:pt x="917" y="549"/>
                  <a:pt x="911" y="550"/>
                </a:cubicBezTo>
                <a:lnTo>
                  <a:pt x="891" y="516"/>
                </a:lnTo>
                <a:cubicBezTo>
                  <a:pt x="888" y="511"/>
                  <a:pt x="882" y="507"/>
                  <a:pt x="876" y="507"/>
                </a:cubicBezTo>
                <a:cubicBezTo>
                  <a:pt x="874" y="507"/>
                  <a:pt x="872" y="508"/>
                  <a:pt x="870" y="508"/>
                </a:cubicBezTo>
                <a:cubicBezTo>
                  <a:pt x="866" y="509"/>
                  <a:pt x="863" y="511"/>
                  <a:pt x="860" y="512"/>
                </a:cubicBezTo>
                <a:cubicBezTo>
                  <a:pt x="856" y="514"/>
                  <a:pt x="852" y="515"/>
                  <a:pt x="848" y="518"/>
                </a:cubicBezTo>
                <a:cubicBezTo>
                  <a:pt x="840" y="521"/>
                  <a:pt x="836" y="530"/>
                  <a:pt x="838" y="538"/>
                </a:cubicBezTo>
                <a:lnTo>
                  <a:pt x="848" y="576"/>
                </a:lnTo>
                <a:cubicBezTo>
                  <a:pt x="840" y="583"/>
                  <a:pt x="832" y="590"/>
                  <a:pt x="825" y="599"/>
                </a:cubicBezTo>
                <a:lnTo>
                  <a:pt x="788" y="590"/>
                </a:lnTo>
                <a:cubicBezTo>
                  <a:pt x="786" y="589"/>
                  <a:pt x="785" y="589"/>
                  <a:pt x="783" y="589"/>
                </a:cubicBezTo>
                <a:cubicBezTo>
                  <a:pt x="776" y="589"/>
                  <a:pt x="770" y="593"/>
                  <a:pt x="767" y="599"/>
                </a:cubicBezTo>
                <a:cubicBezTo>
                  <a:pt x="764" y="606"/>
                  <a:pt x="760" y="614"/>
                  <a:pt x="758" y="621"/>
                </a:cubicBezTo>
                <a:cubicBezTo>
                  <a:pt x="755" y="629"/>
                  <a:pt x="759" y="638"/>
                  <a:pt x="766" y="643"/>
                </a:cubicBezTo>
                <a:lnTo>
                  <a:pt x="800" y="662"/>
                </a:lnTo>
                <a:cubicBezTo>
                  <a:pt x="798" y="673"/>
                  <a:pt x="798" y="684"/>
                  <a:pt x="800" y="695"/>
                </a:cubicBezTo>
                <a:lnTo>
                  <a:pt x="767" y="715"/>
                </a:lnTo>
                <a:cubicBezTo>
                  <a:pt x="759" y="719"/>
                  <a:pt x="756" y="728"/>
                  <a:pt x="759" y="736"/>
                </a:cubicBezTo>
                <a:cubicBezTo>
                  <a:pt x="760" y="739"/>
                  <a:pt x="761" y="743"/>
                  <a:pt x="762" y="746"/>
                </a:cubicBezTo>
                <a:cubicBezTo>
                  <a:pt x="764" y="750"/>
                  <a:pt x="766" y="754"/>
                  <a:pt x="768" y="758"/>
                </a:cubicBezTo>
                <a:cubicBezTo>
                  <a:pt x="771" y="764"/>
                  <a:pt x="777" y="768"/>
                  <a:pt x="784" y="768"/>
                </a:cubicBezTo>
                <a:cubicBezTo>
                  <a:pt x="786" y="768"/>
                  <a:pt x="787" y="768"/>
                  <a:pt x="789" y="768"/>
                </a:cubicBezTo>
                <a:lnTo>
                  <a:pt x="826" y="757"/>
                </a:lnTo>
                <a:cubicBezTo>
                  <a:pt x="833" y="766"/>
                  <a:pt x="841" y="774"/>
                  <a:pt x="850" y="781"/>
                </a:cubicBezTo>
                <a:lnTo>
                  <a:pt x="840" y="818"/>
                </a:lnTo>
                <a:cubicBezTo>
                  <a:pt x="838" y="826"/>
                  <a:pt x="842" y="835"/>
                  <a:pt x="850" y="839"/>
                </a:cubicBezTo>
                <a:cubicBezTo>
                  <a:pt x="857" y="842"/>
                  <a:pt x="864" y="845"/>
                  <a:pt x="872" y="848"/>
                </a:cubicBezTo>
                <a:cubicBezTo>
                  <a:pt x="874" y="849"/>
                  <a:pt x="876" y="849"/>
                  <a:pt x="877" y="849"/>
                </a:cubicBezTo>
                <a:cubicBezTo>
                  <a:pt x="884" y="849"/>
                  <a:pt x="890" y="845"/>
                  <a:pt x="893" y="840"/>
                </a:cubicBezTo>
                <a:lnTo>
                  <a:pt x="912" y="806"/>
                </a:lnTo>
                <a:cubicBezTo>
                  <a:pt x="918" y="807"/>
                  <a:pt x="923" y="807"/>
                  <a:pt x="928" y="807"/>
                </a:cubicBezTo>
                <a:cubicBezTo>
                  <a:pt x="934" y="807"/>
                  <a:pt x="940" y="807"/>
                  <a:pt x="945" y="806"/>
                </a:cubicBezTo>
                <a:lnTo>
                  <a:pt x="965" y="839"/>
                </a:lnTo>
                <a:cubicBezTo>
                  <a:pt x="968" y="845"/>
                  <a:pt x="974" y="848"/>
                  <a:pt x="981" y="848"/>
                </a:cubicBezTo>
                <a:cubicBezTo>
                  <a:pt x="983" y="848"/>
                  <a:pt x="985" y="848"/>
                  <a:pt x="987" y="847"/>
                </a:cubicBezTo>
                <a:cubicBezTo>
                  <a:pt x="990" y="846"/>
                  <a:pt x="993" y="845"/>
                  <a:pt x="996" y="844"/>
                </a:cubicBezTo>
                <a:cubicBezTo>
                  <a:pt x="1000" y="842"/>
                  <a:pt x="1005" y="840"/>
                  <a:pt x="1009" y="838"/>
                </a:cubicBezTo>
                <a:cubicBezTo>
                  <a:pt x="1016" y="834"/>
                  <a:pt x="1020" y="825"/>
                  <a:pt x="1018" y="817"/>
                </a:cubicBezTo>
                <a:lnTo>
                  <a:pt x="1008" y="780"/>
                </a:lnTo>
                <a:cubicBezTo>
                  <a:pt x="1017" y="773"/>
                  <a:pt x="1024" y="765"/>
                  <a:pt x="1031" y="756"/>
                </a:cubicBezTo>
                <a:lnTo>
                  <a:pt x="1069" y="766"/>
                </a:lnTo>
                <a:cubicBezTo>
                  <a:pt x="1070" y="766"/>
                  <a:pt x="1072" y="766"/>
                  <a:pt x="1073" y="766"/>
                </a:cubicBezTo>
                <a:cubicBezTo>
                  <a:pt x="1080" y="766"/>
                  <a:pt x="1086" y="763"/>
                  <a:pt x="1089" y="756"/>
                </a:cubicBezTo>
                <a:cubicBezTo>
                  <a:pt x="1093" y="749"/>
                  <a:pt x="1096" y="742"/>
                  <a:pt x="1098" y="734"/>
                </a:cubicBezTo>
                <a:cubicBezTo>
                  <a:pt x="1101" y="726"/>
                  <a:pt x="1098" y="717"/>
                  <a:pt x="1090" y="713"/>
                </a:cubicBezTo>
                <a:close/>
                <a:moveTo>
                  <a:pt x="465" y="977"/>
                </a:moveTo>
                <a:cubicBezTo>
                  <a:pt x="579" y="977"/>
                  <a:pt x="671" y="819"/>
                  <a:pt x="671" y="672"/>
                </a:cubicBezTo>
                <a:cubicBezTo>
                  <a:pt x="671" y="524"/>
                  <a:pt x="579" y="405"/>
                  <a:pt x="465" y="405"/>
                </a:cubicBezTo>
                <a:cubicBezTo>
                  <a:pt x="350" y="405"/>
                  <a:pt x="258" y="524"/>
                  <a:pt x="258" y="672"/>
                </a:cubicBezTo>
                <a:cubicBezTo>
                  <a:pt x="258" y="819"/>
                  <a:pt x="350" y="977"/>
                  <a:pt x="465" y="977"/>
                </a:cubicBezTo>
                <a:close/>
                <a:moveTo>
                  <a:pt x="1094" y="360"/>
                </a:moveTo>
                <a:cubicBezTo>
                  <a:pt x="1045" y="360"/>
                  <a:pt x="1005" y="320"/>
                  <a:pt x="1005" y="271"/>
                </a:cubicBezTo>
                <a:cubicBezTo>
                  <a:pt x="1005" y="222"/>
                  <a:pt x="1045" y="182"/>
                  <a:pt x="1094" y="182"/>
                </a:cubicBezTo>
                <a:cubicBezTo>
                  <a:pt x="1143" y="182"/>
                  <a:pt x="1183" y="222"/>
                  <a:pt x="1183" y="271"/>
                </a:cubicBezTo>
                <a:cubicBezTo>
                  <a:pt x="1183" y="320"/>
                  <a:pt x="1143" y="360"/>
                  <a:pt x="1094" y="360"/>
                </a:cubicBezTo>
                <a:close/>
                <a:moveTo>
                  <a:pt x="1257" y="484"/>
                </a:moveTo>
                <a:cubicBezTo>
                  <a:pt x="1261" y="484"/>
                  <a:pt x="1265" y="482"/>
                  <a:pt x="1269" y="479"/>
                </a:cubicBezTo>
                <a:cubicBezTo>
                  <a:pt x="1282" y="468"/>
                  <a:pt x="1294" y="456"/>
                  <a:pt x="1305" y="442"/>
                </a:cubicBezTo>
                <a:cubicBezTo>
                  <a:pt x="1311" y="436"/>
                  <a:pt x="1311" y="426"/>
                  <a:pt x="1306" y="420"/>
                </a:cubicBezTo>
                <a:lnTo>
                  <a:pt x="1265" y="367"/>
                </a:lnTo>
                <a:cubicBezTo>
                  <a:pt x="1273" y="353"/>
                  <a:pt x="1280" y="337"/>
                  <a:pt x="1284" y="321"/>
                </a:cubicBezTo>
                <a:lnTo>
                  <a:pt x="1349" y="312"/>
                </a:lnTo>
                <a:cubicBezTo>
                  <a:pt x="1358" y="310"/>
                  <a:pt x="1364" y="304"/>
                  <a:pt x="1365" y="295"/>
                </a:cubicBezTo>
                <a:cubicBezTo>
                  <a:pt x="1365" y="287"/>
                  <a:pt x="1366" y="279"/>
                  <a:pt x="1366" y="271"/>
                </a:cubicBezTo>
                <a:cubicBezTo>
                  <a:pt x="1366" y="262"/>
                  <a:pt x="1365" y="253"/>
                  <a:pt x="1364" y="243"/>
                </a:cubicBezTo>
                <a:cubicBezTo>
                  <a:pt x="1363" y="234"/>
                  <a:pt x="1357" y="228"/>
                  <a:pt x="1348" y="227"/>
                </a:cubicBezTo>
                <a:lnTo>
                  <a:pt x="1283" y="218"/>
                </a:lnTo>
                <a:cubicBezTo>
                  <a:pt x="1278" y="202"/>
                  <a:pt x="1272" y="187"/>
                  <a:pt x="1263" y="172"/>
                </a:cubicBezTo>
                <a:lnTo>
                  <a:pt x="1303" y="120"/>
                </a:lnTo>
                <a:cubicBezTo>
                  <a:pt x="1308" y="113"/>
                  <a:pt x="1308" y="104"/>
                  <a:pt x="1302" y="97"/>
                </a:cubicBezTo>
                <a:cubicBezTo>
                  <a:pt x="1291" y="84"/>
                  <a:pt x="1278" y="71"/>
                  <a:pt x="1265" y="60"/>
                </a:cubicBezTo>
                <a:cubicBezTo>
                  <a:pt x="1262" y="58"/>
                  <a:pt x="1258" y="56"/>
                  <a:pt x="1254" y="56"/>
                </a:cubicBezTo>
                <a:cubicBezTo>
                  <a:pt x="1250" y="56"/>
                  <a:pt x="1246" y="58"/>
                  <a:pt x="1242" y="60"/>
                </a:cubicBezTo>
                <a:lnTo>
                  <a:pt x="1190" y="101"/>
                </a:lnTo>
                <a:cubicBezTo>
                  <a:pt x="1176" y="92"/>
                  <a:pt x="1160" y="86"/>
                  <a:pt x="1144" y="82"/>
                </a:cubicBezTo>
                <a:lnTo>
                  <a:pt x="1134" y="17"/>
                </a:lnTo>
                <a:cubicBezTo>
                  <a:pt x="1133" y="8"/>
                  <a:pt x="1126" y="2"/>
                  <a:pt x="1118" y="1"/>
                </a:cubicBezTo>
                <a:cubicBezTo>
                  <a:pt x="1110" y="0"/>
                  <a:pt x="1102" y="0"/>
                  <a:pt x="1094" y="0"/>
                </a:cubicBezTo>
                <a:cubicBezTo>
                  <a:pt x="1085" y="0"/>
                  <a:pt x="1075" y="0"/>
                  <a:pt x="1066" y="2"/>
                </a:cubicBezTo>
                <a:cubicBezTo>
                  <a:pt x="1057" y="2"/>
                  <a:pt x="1051" y="9"/>
                  <a:pt x="1050" y="17"/>
                </a:cubicBezTo>
                <a:lnTo>
                  <a:pt x="1041" y="83"/>
                </a:lnTo>
                <a:cubicBezTo>
                  <a:pt x="1025" y="87"/>
                  <a:pt x="1010" y="94"/>
                  <a:pt x="995" y="102"/>
                </a:cubicBezTo>
                <a:lnTo>
                  <a:pt x="942" y="63"/>
                </a:lnTo>
                <a:cubicBezTo>
                  <a:pt x="939" y="60"/>
                  <a:pt x="935" y="59"/>
                  <a:pt x="932" y="59"/>
                </a:cubicBezTo>
                <a:cubicBezTo>
                  <a:pt x="927" y="59"/>
                  <a:pt x="923" y="61"/>
                  <a:pt x="920" y="63"/>
                </a:cubicBezTo>
                <a:cubicBezTo>
                  <a:pt x="907" y="75"/>
                  <a:pt x="894" y="87"/>
                  <a:pt x="883" y="101"/>
                </a:cubicBezTo>
                <a:cubicBezTo>
                  <a:pt x="878" y="107"/>
                  <a:pt x="878" y="117"/>
                  <a:pt x="883" y="123"/>
                </a:cubicBezTo>
                <a:lnTo>
                  <a:pt x="924" y="176"/>
                </a:lnTo>
                <a:cubicBezTo>
                  <a:pt x="915" y="190"/>
                  <a:pt x="909" y="206"/>
                  <a:pt x="905" y="222"/>
                </a:cubicBezTo>
                <a:lnTo>
                  <a:pt x="839" y="231"/>
                </a:lnTo>
                <a:cubicBezTo>
                  <a:pt x="831" y="233"/>
                  <a:pt x="825" y="239"/>
                  <a:pt x="824" y="248"/>
                </a:cubicBezTo>
                <a:cubicBezTo>
                  <a:pt x="823" y="256"/>
                  <a:pt x="823" y="264"/>
                  <a:pt x="823" y="271"/>
                </a:cubicBezTo>
                <a:cubicBezTo>
                  <a:pt x="823" y="281"/>
                  <a:pt x="823" y="290"/>
                  <a:pt x="824" y="300"/>
                </a:cubicBezTo>
                <a:cubicBezTo>
                  <a:pt x="825" y="308"/>
                  <a:pt x="832" y="315"/>
                  <a:pt x="840" y="316"/>
                </a:cubicBezTo>
                <a:lnTo>
                  <a:pt x="906" y="324"/>
                </a:lnTo>
                <a:cubicBezTo>
                  <a:pt x="910" y="340"/>
                  <a:pt x="917" y="356"/>
                  <a:pt x="925" y="370"/>
                </a:cubicBezTo>
                <a:lnTo>
                  <a:pt x="886" y="423"/>
                </a:lnTo>
                <a:cubicBezTo>
                  <a:pt x="881" y="430"/>
                  <a:pt x="881" y="439"/>
                  <a:pt x="886" y="446"/>
                </a:cubicBezTo>
                <a:cubicBezTo>
                  <a:pt x="898" y="459"/>
                  <a:pt x="910" y="471"/>
                  <a:pt x="924" y="482"/>
                </a:cubicBezTo>
                <a:cubicBezTo>
                  <a:pt x="927" y="485"/>
                  <a:pt x="931" y="487"/>
                  <a:pt x="935" y="487"/>
                </a:cubicBezTo>
                <a:cubicBezTo>
                  <a:pt x="939" y="487"/>
                  <a:pt x="943" y="485"/>
                  <a:pt x="946" y="483"/>
                </a:cubicBezTo>
                <a:lnTo>
                  <a:pt x="998" y="442"/>
                </a:lnTo>
                <a:cubicBezTo>
                  <a:pt x="1013" y="450"/>
                  <a:pt x="1029" y="457"/>
                  <a:pt x="1045" y="461"/>
                </a:cubicBezTo>
                <a:lnTo>
                  <a:pt x="1054" y="526"/>
                </a:lnTo>
                <a:cubicBezTo>
                  <a:pt x="1055" y="535"/>
                  <a:pt x="1062" y="541"/>
                  <a:pt x="1071" y="542"/>
                </a:cubicBezTo>
                <a:cubicBezTo>
                  <a:pt x="1079" y="542"/>
                  <a:pt x="1087" y="543"/>
                  <a:pt x="1094" y="543"/>
                </a:cubicBezTo>
                <a:cubicBezTo>
                  <a:pt x="1104" y="543"/>
                  <a:pt x="1113" y="542"/>
                  <a:pt x="1123" y="541"/>
                </a:cubicBezTo>
                <a:cubicBezTo>
                  <a:pt x="1131" y="540"/>
                  <a:pt x="1138" y="534"/>
                  <a:pt x="1139" y="526"/>
                </a:cubicBezTo>
                <a:lnTo>
                  <a:pt x="1147" y="460"/>
                </a:lnTo>
                <a:cubicBezTo>
                  <a:pt x="1163" y="455"/>
                  <a:pt x="1179" y="449"/>
                  <a:pt x="1193" y="440"/>
                </a:cubicBezTo>
                <a:lnTo>
                  <a:pt x="1246" y="480"/>
                </a:lnTo>
                <a:cubicBezTo>
                  <a:pt x="1249" y="482"/>
                  <a:pt x="1253" y="484"/>
                  <a:pt x="1257" y="484"/>
                </a:cubicBezTo>
                <a:close/>
                <a:moveTo>
                  <a:pt x="656" y="1040"/>
                </a:moveTo>
                <a:lnTo>
                  <a:pt x="535" y="1423"/>
                </a:lnTo>
                <a:lnTo>
                  <a:pt x="497" y="1188"/>
                </a:lnTo>
                <a:lnTo>
                  <a:pt x="432" y="1188"/>
                </a:lnTo>
                <a:lnTo>
                  <a:pt x="394" y="1423"/>
                </a:lnTo>
                <a:lnTo>
                  <a:pt x="274" y="1040"/>
                </a:lnTo>
                <a:cubicBezTo>
                  <a:pt x="112" y="1102"/>
                  <a:pt x="0" y="1236"/>
                  <a:pt x="0" y="1377"/>
                </a:cubicBezTo>
                <a:cubicBezTo>
                  <a:pt x="0" y="1379"/>
                  <a:pt x="0" y="1380"/>
                  <a:pt x="0" y="1382"/>
                </a:cubicBezTo>
                <a:cubicBezTo>
                  <a:pt x="0" y="1383"/>
                  <a:pt x="0" y="1383"/>
                  <a:pt x="0" y="1384"/>
                </a:cubicBezTo>
                <a:cubicBezTo>
                  <a:pt x="0" y="1478"/>
                  <a:pt x="97" y="1470"/>
                  <a:pt x="465" y="1470"/>
                </a:cubicBezTo>
                <a:cubicBezTo>
                  <a:pt x="855" y="1470"/>
                  <a:pt x="929" y="1478"/>
                  <a:pt x="929" y="1384"/>
                </a:cubicBezTo>
                <a:cubicBezTo>
                  <a:pt x="929" y="1383"/>
                  <a:pt x="929" y="1383"/>
                  <a:pt x="929" y="1382"/>
                </a:cubicBezTo>
                <a:cubicBezTo>
                  <a:pt x="929" y="1380"/>
                  <a:pt x="929" y="1379"/>
                  <a:pt x="929" y="1377"/>
                </a:cubicBezTo>
                <a:cubicBezTo>
                  <a:pt x="929" y="1236"/>
                  <a:pt x="817" y="1102"/>
                  <a:pt x="656" y="1040"/>
                </a:cubicBezTo>
                <a:close/>
                <a:moveTo>
                  <a:pt x="489" y="1070"/>
                </a:moveTo>
                <a:lnTo>
                  <a:pt x="440" y="1070"/>
                </a:lnTo>
                <a:cubicBezTo>
                  <a:pt x="435" y="1070"/>
                  <a:pt x="431" y="1072"/>
                  <a:pt x="427" y="1076"/>
                </a:cubicBezTo>
                <a:lnTo>
                  <a:pt x="408" y="1095"/>
                </a:lnTo>
                <a:cubicBezTo>
                  <a:pt x="402" y="1100"/>
                  <a:pt x="401" y="1110"/>
                  <a:pt x="406" y="1117"/>
                </a:cubicBezTo>
                <a:lnTo>
                  <a:pt x="429" y="1156"/>
                </a:lnTo>
                <a:cubicBezTo>
                  <a:pt x="432" y="1162"/>
                  <a:pt x="438" y="1165"/>
                  <a:pt x="445" y="1165"/>
                </a:cubicBezTo>
                <a:lnTo>
                  <a:pt x="484" y="1165"/>
                </a:lnTo>
                <a:cubicBezTo>
                  <a:pt x="491" y="1165"/>
                  <a:pt x="497" y="1162"/>
                  <a:pt x="500" y="1156"/>
                </a:cubicBezTo>
                <a:lnTo>
                  <a:pt x="523" y="1117"/>
                </a:lnTo>
                <a:cubicBezTo>
                  <a:pt x="528" y="1110"/>
                  <a:pt x="527" y="1100"/>
                  <a:pt x="521" y="1095"/>
                </a:cubicBezTo>
                <a:lnTo>
                  <a:pt x="502" y="1076"/>
                </a:lnTo>
                <a:cubicBezTo>
                  <a:pt x="498" y="1072"/>
                  <a:pt x="494" y="1070"/>
                  <a:pt x="489" y="1070"/>
                </a:cubicBezTo>
                <a:close/>
              </a:path>
            </a:pathLst>
          </a:custGeom>
          <a:solidFill>
            <a:srgbClr val="F8F8F8"/>
          </a:solidFill>
          <a:ln>
            <a:noFill/>
          </a:ln>
        </p:spPr>
        <p:txBody>
          <a:bodyPr/>
          <a:lstStyle/>
          <a:p>
            <a:endParaRPr lang="zh-CN" altLang="en-US"/>
          </a:p>
        </p:txBody>
      </p:sp>
      <p:sp>
        <p:nvSpPr>
          <p:cNvPr id="62" name="矩形 61"/>
          <p:cNvSpPr/>
          <p:nvPr/>
        </p:nvSpPr>
        <p:spPr>
          <a:xfrm>
            <a:off x="6024029" y="3978087"/>
            <a:ext cx="3886408" cy="223224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造字工房悦黑体验版常规体" pitchFamily="50" charset="-122"/>
            </a:endParaRPr>
          </a:p>
        </p:txBody>
      </p:sp>
      <p:sp>
        <p:nvSpPr>
          <p:cNvPr id="63" name="Freeform 34"/>
          <p:cNvSpPr>
            <a:spLocks noEditPoints="1"/>
          </p:cNvSpPr>
          <p:nvPr/>
        </p:nvSpPr>
        <p:spPr bwMode="auto">
          <a:xfrm>
            <a:off x="8902904" y="5289181"/>
            <a:ext cx="866324" cy="822325"/>
          </a:xfrm>
          <a:custGeom>
            <a:avLst/>
            <a:gdLst>
              <a:gd name="T0" fmla="*/ 820792 w 1131"/>
              <a:gd name="T1" fmla="*/ 146378 h 1073"/>
              <a:gd name="T2" fmla="*/ 629197 w 1131"/>
              <a:gd name="T3" fmla="*/ 178566 h 1073"/>
              <a:gd name="T4" fmla="*/ 626898 w 1131"/>
              <a:gd name="T5" fmla="*/ 232979 h 1073"/>
              <a:gd name="T6" fmla="*/ 702003 w 1131"/>
              <a:gd name="T7" fmla="*/ 250606 h 1073"/>
              <a:gd name="T8" fmla="*/ 715798 w 1131"/>
              <a:gd name="T9" fmla="*/ 249073 h 1073"/>
              <a:gd name="T10" fmla="*/ 861410 w 1131"/>
              <a:gd name="T11" fmla="*/ 166304 h 1073"/>
              <a:gd name="T12" fmla="*/ 200791 w 1131"/>
              <a:gd name="T13" fmla="*/ 241409 h 1073"/>
              <a:gd name="T14" fmla="*/ 162472 w 1131"/>
              <a:gd name="T15" fmla="*/ 189296 h 1073"/>
              <a:gd name="T16" fmla="*/ 175501 w 1131"/>
              <a:gd name="T17" fmla="*/ 199259 h 1073"/>
              <a:gd name="T18" fmla="*/ 209222 w 1131"/>
              <a:gd name="T19" fmla="*/ 216119 h 1073"/>
              <a:gd name="T20" fmla="*/ 213053 w 1131"/>
              <a:gd name="T21" fmla="*/ 223016 h 1073"/>
              <a:gd name="T22" fmla="*/ 136416 w 1131"/>
              <a:gd name="T23" fmla="*/ 301953 h 1073"/>
              <a:gd name="T24" fmla="*/ 127219 w 1131"/>
              <a:gd name="T25" fmla="*/ 246774 h 1073"/>
              <a:gd name="T26" fmla="*/ 136416 w 1131"/>
              <a:gd name="T27" fmla="*/ 301953 h 1073"/>
              <a:gd name="T28" fmla="*/ 475922 w 1131"/>
              <a:gd name="T29" fmla="*/ 388554 h 1073"/>
              <a:gd name="T30" fmla="*/ 469791 w 1131"/>
              <a:gd name="T31" fmla="*/ 386255 h 1073"/>
              <a:gd name="T32" fmla="*/ 442201 w 1131"/>
              <a:gd name="T33" fmla="*/ 357899 h 1073"/>
              <a:gd name="T34" fmla="*/ 497380 w 1131"/>
              <a:gd name="T35" fmla="*/ 357133 h 1073"/>
              <a:gd name="T36" fmla="*/ 571719 w 1131"/>
              <a:gd name="T37" fmla="*/ 210754 h 1073"/>
              <a:gd name="T38" fmla="*/ 531101 w 1131"/>
              <a:gd name="T39" fmla="*/ 147911 h 1073"/>
              <a:gd name="T40" fmla="*/ 355600 w 1131"/>
              <a:gd name="T41" fmla="*/ 84302 h 1073"/>
              <a:gd name="T42" fmla="*/ 190062 w 1131"/>
              <a:gd name="T43" fmla="*/ 155575 h 1073"/>
              <a:gd name="T44" fmla="*/ 141014 w 1131"/>
              <a:gd name="T45" fmla="*/ 170903 h 1073"/>
              <a:gd name="T46" fmla="*/ 118022 w 1131"/>
              <a:gd name="T47" fmla="*/ 171669 h 1073"/>
              <a:gd name="T48" fmla="*/ 75872 w 1131"/>
              <a:gd name="T49" fmla="*/ 167837 h 1073"/>
              <a:gd name="T50" fmla="*/ 12262 w 1131"/>
              <a:gd name="T51" fmla="*/ 282028 h 1073"/>
              <a:gd name="T52" fmla="*/ 136416 w 1131"/>
              <a:gd name="T53" fmla="*/ 387788 h 1073"/>
              <a:gd name="T54" fmla="*/ 177800 w 1131"/>
              <a:gd name="T55" fmla="*/ 390853 h 1073"/>
              <a:gd name="T56" fmla="*/ 242176 w 1131"/>
              <a:gd name="T57" fmla="*/ 276663 h 1073"/>
              <a:gd name="T58" fmla="*/ 222250 w 1131"/>
              <a:gd name="T59" fmla="*/ 259803 h 1073"/>
              <a:gd name="T60" fmla="*/ 240643 w 1131"/>
              <a:gd name="T61" fmla="*/ 221484 h 1073"/>
              <a:gd name="T62" fmla="*/ 347936 w 1131"/>
              <a:gd name="T63" fmla="*/ 149444 h 1073"/>
              <a:gd name="T64" fmla="*/ 347936 w 1131"/>
              <a:gd name="T65" fmla="*/ 362497 h 1073"/>
              <a:gd name="T66" fmla="*/ 367096 w 1131"/>
              <a:gd name="T67" fmla="*/ 437603 h 1073"/>
              <a:gd name="T68" fmla="*/ 439902 w 1131"/>
              <a:gd name="T69" fmla="*/ 647591 h 1073"/>
              <a:gd name="T70" fmla="*/ 473622 w 1131"/>
              <a:gd name="T71" fmla="*/ 713499 h 1073"/>
              <a:gd name="T72" fmla="*/ 645291 w 1131"/>
              <a:gd name="T73" fmla="*/ 505044 h 1073"/>
              <a:gd name="T74" fmla="*/ 625366 w 1131"/>
              <a:gd name="T75" fmla="*/ 442201 h 1073"/>
              <a:gd name="T76" fmla="*/ 262868 w 1131"/>
              <a:gd name="T77" fmla="*/ 580916 h 1073"/>
              <a:gd name="T78" fmla="*/ 81236 w 1131"/>
              <a:gd name="T79" fmla="*/ 809297 h 1073"/>
              <a:gd name="T80" fmla="*/ 140247 w 1131"/>
              <a:gd name="T81" fmla="*/ 810829 h 1073"/>
              <a:gd name="T82" fmla="*/ 335674 w 1131"/>
              <a:gd name="T83" fmla="*/ 620001 h 1073"/>
              <a:gd name="T84" fmla="*/ 355600 w 1131"/>
              <a:gd name="T85" fmla="*/ 470557 h 1073"/>
              <a:gd name="T86" fmla="*/ 567887 w 1131"/>
              <a:gd name="T87" fmla="*/ 149444 h 1073"/>
              <a:gd name="T88" fmla="*/ 636095 w 1131"/>
              <a:gd name="T89" fmla="*/ 18393 h 1073"/>
              <a:gd name="T90" fmla="*/ 567887 w 1131"/>
              <a:gd name="T91" fmla="*/ 149444 h 1073"/>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1131" h="1073">
                <a:moveTo>
                  <a:pt x="1124" y="217"/>
                </a:moveTo>
                <a:cubicBezTo>
                  <a:pt x="1116" y="195"/>
                  <a:pt x="1093" y="183"/>
                  <a:pt x="1071" y="191"/>
                </a:cubicBezTo>
                <a:lnTo>
                  <a:pt x="916" y="243"/>
                </a:lnTo>
                <a:lnTo>
                  <a:pt x="821" y="233"/>
                </a:lnTo>
                <a:cubicBezTo>
                  <a:pt x="835" y="262"/>
                  <a:pt x="827" y="287"/>
                  <a:pt x="821" y="299"/>
                </a:cubicBezTo>
                <a:cubicBezTo>
                  <a:pt x="820" y="301"/>
                  <a:pt x="819" y="302"/>
                  <a:pt x="818" y="304"/>
                </a:cubicBezTo>
                <a:lnTo>
                  <a:pt x="809" y="316"/>
                </a:lnTo>
                <a:lnTo>
                  <a:pt x="916" y="327"/>
                </a:lnTo>
                <a:cubicBezTo>
                  <a:pt x="918" y="327"/>
                  <a:pt x="919" y="327"/>
                  <a:pt x="921" y="327"/>
                </a:cubicBezTo>
                <a:cubicBezTo>
                  <a:pt x="925" y="327"/>
                  <a:pt x="930" y="327"/>
                  <a:pt x="934" y="325"/>
                </a:cubicBezTo>
                <a:lnTo>
                  <a:pt x="1098" y="270"/>
                </a:lnTo>
                <a:cubicBezTo>
                  <a:pt x="1119" y="263"/>
                  <a:pt x="1131" y="239"/>
                  <a:pt x="1124" y="217"/>
                </a:cubicBezTo>
                <a:close/>
                <a:moveTo>
                  <a:pt x="275" y="301"/>
                </a:moveTo>
                <a:lnTo>
                  <a:pt x="262" y="315"/>
                </a:lnTo>
                <a:lnTo>
                  <a:pt x="199" y="262"/>
                </a:lnTo>
                <a:lnTo>
                  <a:pt x="212" y="247"/>
                </a:lnTo>
                <a:cubicBezTo>
                  <a:pt x="215" y="243"/>
                  <a:pt x="220" y="241"/>
                  <a:pt x="225" y="243"/>
                </a:cubicBezTo>
                <a:cubicBezTo>
                  <a:pt x="225" y="249"/>
                  <a:pt x="227" y="254"/>
                  <a:pt x="229" y="260"/>
                </a:cubicBezTo>
                <a:cubicBezTo>
                  <a:pt x="237" y="274"/>
                  <a:pt x="251" y="283"/>
                  <a:pt x="267" y="283"/>
                </a:cubicBezTo>
                <a:cubicBezTo>
                  <a:pt x="269" y="283"/>
                  <a:pt x="271" y="282"/>
                  <a:pt x="273" y="282"/>
                </a:cubicBezTo>
                <a:lnTo>
                  <a:pt x="274" y="283"/>
                </a:lnTo>
                <a:cubicBezTo>
                  <a:pt x="276" y="285"/>
                  <a:pt x="278" y="288"/>
                  <a:pt x="278" y="291"/>
                </a:cubicBezTo>
                <a:cubicBezTo>
                  <a:pt x="278" y="295"/>
                  <a:pt x="277" y="298"/>
                  <a:pt x="275" y="301"/>
                </a:cubicBezTo>
                <a:close/>
                <a:moveTo>
                  <a:pt x="178" y="394"/>
                </a:moveTo>
                <a:lnTo>
                  <a:pt x="135" y="358"/>
                </a:lnTo>
                <a:lnTo>
                  <a:pt x="166" y="322"/>
                </a:lnTo>
                <a:lnTo>
                  <a:pt x="208" y="358"/>
                </a:lnTo>
                <a:lnTo>
                  <a:pt x="178" y="394"/>
                </a:lnTo>
                <a:close/>
                <a:moveTo>
                  <a:pt x="816" y="577"/>
                </a:moveTo>
                <a:lnTo>
                  <a:pt x="621" y="507"/>
                </a:lnTo>
                <a:lnTo>
                  <a:pt x="613" y="504"/>
                </a:lnTo>
                <a:lnTo>
                  <a:pt x="590" y="496"/>
                </a:lnTo>
                <a:cubicBezTo>
                  <a:pt x="579" y="491"/>
                  <a:pt x="573" y="479"/>
                  <a:pt x="577" y="467"/>
                </a:cubicBezTo>
                <a:cubicBezTo>
                  <a:pt x="582" y="454"/>
                  <a:pt x="595" y="447"/>
                  <a:pt x="608" y="452"/>
                </a:cubicBezTo>
                <a:lnTo>
                  <a:pt x="649" y="466"/>
                </a:lnTo>
                <a:lnTo>
                  <a:pt x="772" y="287"/>
                </a:lnTo>
                <a:lnTo>
                  <a:pt x="746" y="275"/>
                </a:lnTo>
                <a:lnTo>
                  <a:pt x="682" y="313"/>
                </a:lnTo>
                <a:lnTo>
                  <a:pt x="693" y="193"/>
                </a:lnTo>
                <a:cubicBezTo>
                  <a:pt x="672" y="182"/>
                  <a:pt x="641" y="166"/>
                  <a:pt x="616" y="161"/>
                </a:cubicBezTo>
                <a:lnTo>
                  <a:pt x="464" y="110"/>
                </a:lnTo>
                <a:cubicBezTo>
                  <a:pt x="454" y="106"/>
                  <a:pt x="442" y="107"/>
                  <a:pt x="432" y="112"/>
                </a:cubicBezTo>
                <a:lnTo>
                  <a:pt x="248" y="203"/>
                </a:lnTo>
                <a:cubicBezTo>
                  <a:pt x="245" y="205"/>
                  <a:pt x="242" y="207"/>
                  <a:pt x="239" y="210"/>
                </a:cubicBezTo>
                <a:cubicBezTo>
                  <a:pt x="220" y="203"/>
                  <a:pt x="198" y="207"/>
                  <a:pt x="184" y="223"/>
                </a:cubicBezTo>
                <a:lnTo>
                  <a:pt x="172" y="238"/>
                </a:lnTo>
                <a:lnTo>
                  <a:pt x="154" y="224"/>
                </a:lnTo>
                <a:lnTo>
                  <a:pt x="145" y="216"/>
                </a:lnTo>
                <a:cubicBezTo>
                  <a:pt x="131" y="204"/>
                  <a:pt x="111" y="206"/>
                  <a:pt x="99" y="219"/>
                </a:cubicBezTo>
                <a:lnTo>
                  <a:pt x="12" y="322"/>
                </a:lnTo>
                <a:cubicBezTo>
                  <a:pt x="0" y="336"/>
                  <a:pt x="2" y="356"/>
                  <a:pt x="16" y="368"/>
                </a:cubicBezTo>
                <a:lnTo>
                  <a:pt x="25" y="376"/>
                </a:lnTo>
                <a:lnTo>
                  <a:pt x="178" y="506"/>
                </a:lnTo>
                <a:lnTo>
                  <a:pt x="187" y="513"/>
                </a:lnTo>
                <a:cubicBezTo>
                  <a:pt x="200" y="525"/>
                  <a:pt x="221" y="523"/>
                  <a:pt x="232" y="510"/>
                </a:cubicBezTo>
                <a:lnTo>
                  <a:pt x="320" y="407"/>
                </a:lnTo>
                <a:cubicBezTo>
                  <a:pt x="331" y="393"/>
                  <a:pt x="330" y="373"/>
                  <a:pt x="316" y="361"/>
                </a:cubicBezTo>
                <a:lnTo>
                  <a:pt x="307" y="354"/>
                </a:lnTo>
                <a:lnTo>
                  <a:pt x="290" y="339"/>
                </a:lnTo>
                <a:lnTo>
                  <a:pt x="302" y="324"/>
                </a:lnTo>
                <a:cubicBezTo>
                  <a:pt x="311" y="314"/>
                  <a:pt x="315" y="301"/>
                  <a:pt x="314" y="289"/>
                </a:cubicBezTo>
                <a:cubicBezTo>
                  <a:pt x="313" y="281"/>
                  <a:pt x="311" y="274"/>
                  <a:pt x="307" y="268"/>
                </a:cubicBezTo>
                <a:lnTo>
                  <a:pt x="454" y="195"/>
                </a:lnTo>
                <a:lnTo>
                  <a:pt x="553" y="228"/>
                </a:lnTo>
                <a:lnTo>
                  <a:pt x="454" y="473"/>
                </a:lnTo>
                <a:cubicBezTo>
                  <a:pt x="445" y="494"/>
                  <a:pt x="439" y="513"/>
                  <a:pt x="444" y="531"/>
                </a:cubicBezTo>
                <a:cubicBezTo>
                  <a:pt x="448" y="549"/>
                  <a:pt x="460" y="564"/>
                  <a:pt x="479" y="571"/>
                </a:cubicBezTo>
                <a:lnTo>
                  <a:pt x="712" y="654"/>
                </a:lnTo>
                <a:lnTo>
                  <a:pt x="574" y="845"/>
                </a:lnTo>
                <a:cubicBezTo>
                  <a:pt x="557" y="869"/>
                  <a:pt x="562" y="903"/>
                  <a:pt x="586" y="920"/>
                </a:cubicBezTo>
                <a:cubicBezTo>
                  <a:pt x="596" y="927"/>
                  <a:pt x="607" y="931"/>
                  <a:pt x="618" y="931"/>
                </a:cubicBezTo>
                <a:cubicBezTo>
                  <a:pt x="635" y="931"/>
                  <a:pt x="651" y="923"/>
                  <a:pt x="662" y="908"/>
                </a:cubicBezTo>
                <a:lnTo>
                  <a:pt x="842" y="659"/>
                </a:lnTo>
                <a:cubicBezTo>
                  <a:pt x="851" y="645"/>
                  <a:pt x="854" y="628"/>
                  <a:pt x="849" y="611"/>
                </a:cubicBezTo>
                <a:cubicBezTo>
                  <a:pt x="844" y="595"/>
                  <a:pt x="832" y="582"/>
                  <a:pt x="816" y="577"/>
                </a:cubicBezTo>
                <a:close/>
                <a:moveTo>
                  <a:pt x="416" y="578"/>
                </a:moveTo>
                <a:lnTo>
                  <a:pt x="343" y="758"/>
                </a:lnTo>
                <a:lnTo>
                  <a:pt x="108" y="980"/>
                </a:lnTo>
                <a:cubicBezTo>
                  <a:pt x="87" y="1001"/>
                  <a:pt x="86" y="1035"/>
                  <a:pt x="106" y="1056"/>
                </a:cubicBezTo>
                <a:cubicBezTo>
                  <a:pt x="117" y="1067"/>
                  <a:pt x="131" y="1073"/>
                  <a:pt x="146" y="1073"/>
                </a:cubicBezTo>
                <a:cubicBezTo>
                  <a:pt x="159" y="1073"/>
                  <a:pt x="172" y="1068"/>
                  <a:pt x="183" y="1058"/>
                </a:cubicBezTo>
                <a:lnTo>
                  <a:pt x="425" y="828"/>
                </a:lnTo>
                <a:cubicBezTo>
                  <a:pt x="431" y="823"/>
                  <a:pt x="435" y="816"/>
                  <a:pt x="438" y="809"/>
                </a:cubicBezTo>
                <a:lnTo>
                  <a:pt x="513" y="624"/>
                </a:lnTo>
                <a:cubicBezTo>
                  <a:pt x="493" y="623"/>
                  <a:pt x="476" y="620"/>
                  <a:pt x="464" y="614"/>
                </a:cubicBezTo>
                <a:cubicBezTo>
                  <a:pt x="442" y="604"/>
                  <a:pt x="426" y="591"/>
                  <a:pt x="416" y="578"/>
                </a:cubicBezTo>
                <a:close/>
                <a:moveTo>
                  <a:pt x="741" y="195"/>
                </a:moveTo>
                <a:cubicBezTo>
                  <a:pt x="789" y="220"/>
                  <a:pt x="847" y="201"/>
                  <a:pt x="871" y="154"/>
                </a:cubicBezTo>
                <a:cubicBezTo>
                  <a:pt x="895" y="107"/>
                  <a:pt x="877" y="49"/>
                  <a:pt x="830" y="24"/>
                </a:cubicBezTo>
                <a:cubicBezTo>
                  <a:pt x="782" y="0"/>
                  <a:pt x="724" y="19"/>
                  <a:pt x="700" y="66"/>
                </a:cubicBezTo>
                <a:cubicBezTo>
                  <a:pt x="676" y="113"/>
                  <a:pt x="694" y="171"/>
                  <a:pt x="741" y="195"/>
                </a:cubicBezTo>
                <a:close/>
              </a:path>
            </a:pathLst>
          </a:custGeom>
          <a:solidFill>
            <a:srgbClr val="F8F8F8"/>
          </a:solidFill>
          <a:ln>
            <a:noFill/>
          </a:ln>
        </p:spPr>
        <p:txBody>
          <a:bodyPr/>
          <a:lstStyle/>
          <a:p>
            <a:endParaRPr lang="zh-CN" altLang="en-US"/>
          </a:p>
        </p:txBody>
      </p:sp>
      <p:grpSp>
        <p:nvGrpSpPr>
          <p:cNvPr id="64" name="组合 63"/>
          <p:cNvGrpSpPr/>
          <p:nvPr/>
        </p:nvGrpSpPr>
        <p:grpSpPr>
          <a:xfrm>
            <a:off x="3608544" y="2446859"/>
            <a:ext cx="2513188" cy="1355672"/>
            <a:chOff x="6166293" y="3789040"/>
            <a:chExt cx="2514497" cy="1355672"/>
          </a:xfrm>
        </p:grpSpPr>
        <p:sp>
          <p:nvSpPr>
            <p:cNvPr id="65" name="文本框 54"/>
            <p:cNvSpPr txBox="1"/>
            <p:nvPr/>
          </p:nvSpPr>
          <p:spPr>
            <a:xfrm>
              <a:off x="6166293" y="378904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66" name="文本框 55"/>
            <p:cNvSpPr txBox="1"/>
            <p:nvPr/>
          </p:nvSpPr>
          <p:spPr>
            <a:xfrm>
              <a:off x="6166293" y="410973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67" name="文本框 56"/>
            <p:cNvSpPr txBox="1"/>
            <p:nvPr/>
          </p:nvSpPr>
          <p:spPr>
            <a:xfrm>
              <a:off x="6166293" y="4458884"/>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68" name="文本框 57"/>
            <p:cNvSpPr txBox="1"/>
            <p:nvPr/>
          </p:nvSpPr>
          <p:spPr>
            <a:xfrm>
              <a:off x="6166293" y="477538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grpSp>
      <p:grpSp>
        <p:nvGrpSpPr>
          <p:cNvPr id="69" name="组合 68"/>
          <p:cNvGrpSpPr/>
          <p:nvPr/>
        </p:nvGrpSpPr>
        <p:grpSpPr>
          <a:xfrm>
            <a:off x="3647590" y="4106470"/>
            <a:ext cx="2513188" cy="1355672"/>
            <a:chOff x="6166293" y="3789040"/>
            <a:chExt cx="2514497" cy="1355672"/>
          </a:xfrm>
        </p:grpSpPr>
        <p:sp>
          <p:nvSpPr>
            <p:cNvPr id="70" name="文本框 54"/>
            <p:cNvSpPr txBox="1"/>
            <p:nvPr/>
          </p:nvSpPr>
          <p:spPr>
            <a:xfrm>
              <a:off x="6166293" y="378904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71" name="文本框 55"/>
            <p:cNvSpPr txBox="1"/>
            <p:nvPr/>
          </p:nvSpPr>
          <p:spPr>
            <a:xfrm>
              <a:off x="6166293" y="410973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72" name="文本框 56"/>
            <p:cNvSpPr txBox="1"/>
            <p:nvPr/>
          </p:nvSpPr>
          <p:spPr>
            <a:xfrm>
              <a:off x="6166293" y="4458884"/>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73" name="文本框 57"/>
            <p:cNvSpPr txBox="1"/>
            <p:nvPr/>
          </p:nvSpPr>
          <p:spPr>
            <a:xfrm>
              <a:off x="6166293" y="477538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grpSp>
      <p:grpSp>
        <p:nvGrpSpPr>
          <p:cNvPr id="74" name="组合 73"/>
          <p:cNvGrpSpPr/>
          <p:nvPr/>
        </p:nvGrpSpPr>
        <p:grpSpPr>
          <a:xfrm>
            <a:off x="6109415" y="2468392"/>
            <a:ext cx="2513188" cy="1355672"/>
            <a:chOff x="6166293" y="3789040"/>
            <a:chExt cx="2514497" cy="1355672"/>
          </a:xfrm>
        </p:grpSpPr>
        <p:sp>
          <p:nvSpPr>
            <p:cNvPr id="75" name="文本框 54"/>
            <p:cNvSpPr txBox="1"/>
            <p:nvPr/>
          </p:nvSpPr>
          <p:spPr>
            <a:xfrm>
              <a:off x="6166293" y="378904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76" name="文本框 55"/>
            <p:cNvSpPr txBox="1"/>
            <p:nvPr/>
          </p:nvSpPr>
          <p:spPr>
            <a:xfrm>
              <a:off x="6166293" y="410973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77" name="文本框 56"/>
            <p:cNvSpPr txBox="1"/>
            <p:nvPr/>
          </p:nvSpPr>
          <p:spPr>
            <a:xfrm>
              <a:off x="6166293" y="4458884"/>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78" name="文本框 57"/>
            <p:cNvSpPr txBox="1"/>
            <p:nvPr/>
          </p:nvSpPr>
          <p:spPr>
            <a:xfrm>
              <a:off x="6166293" y="477538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grpSp>
      <p:grpSp>
        <p:nvGrpSpPr>
          <p:cNvPr id="79" name="组合 78"/>
          <p:cNvGrpSpPr/>
          <p:nvPr/>
        </p:nvGrpSpPr>
        <p:grpSpPr>
          <a:xfrm>
            <a:off x="6103635" y="4076300"/>
            <a:ext cx="2513188" cy="1355672"/>
            <a:chOff x="6166293" y="3789040"/>
            <a:chExt cx="2514497" cy="1355672"/>
          </a:xfrm>
        </p:grpSpPr>
        <p:sp>
          <p:nvSpPr>
            <p:cNvPr id="80" name="文本框 54"/>
            <p:cNvSpPr txBox="1"/>
            <p:nvPr/>
          </p:nvSpPr>
          <p:spPr>
            <a:xfrm>
              <a:off x="6166293" y="378904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81" name="文本框 55"/>
            <p:cNvSpPr txBox="1"/>
            <p:nvPr/>
          </p:nvSpPr>
          <p:spPr>
            <a:xfrm>
              <a:off x="6166293" y="410973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82" name="文本框 56"/>
            <p:cNvSpPr txBox="1"/>
            <p:nvPr/>
          </p:nvSpPr>
          <p:spPr>
            <a:xfrm>
              <a:off x="6166293" y="4458884"/>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sp>
          <p:nvSpPr>
            <p:cNvPr id="83" name="文本框 57"/>
            <p:cNvSpPr txBox="1"/>
            <p:nvPr/>
          </p:nvSpPr>
          <p:spPr>
            <a:xfrm>
              <a:off x="6166293" y="4775380"/>
              <a:ext cx="2514497" cy="369332"/>
            </a:xfrm>
            <a:prstGeom prst="rect">
              <a:avLst/>
            </a:prstGeom>
            <a:noFill/>
          </p:spPr>
          <p:txBody>
            <a:bodyPr wrap="square" rtlCol="0">
              <a:spAutoFit/>
            </a:bodyPr>
            <a:lstStyle/>
            <a:p>
              <a:r>
                <a:rPr lang="zh-CN" altLang="en-US" dirty="0">
                  <a:solidFill>
                    <a:srgbClr val="F8F8F8"/>
                  </a:solidFill>
                  <a:latin typeface="+mn-ea"/>
                </a:rPr>
                <a:t>请输入您想要的文字</a:t>
              </a:r>
              <a:endParaRPr lang="zh-CN" altLang="en-US" dirty="0">
                <a:solidFill>
                  <a:srgbClr val="F8F8F8"/>
                </a:solidFill>
                <a:latin typeface="+mn-ea"/>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additive="base">
                                        <p:cTn id="7" dur="500" fill="hold"/>
                                        <p:tgtEl>
                                          <p:spTgt spid="57"/>
                                        </p:tgtEl>
                                        <p:attrNameLst>
                                          <p:attrName>ppt_x</p:attrName>
                                        </p:attrNameLst>
                                      </p:cBhvr>
                                      <p:tavLst>
                                        <p:tav tm="0">
                                          <p:val>
                                            <p:strVal val="0-#ppt_w/2"/>
                                          </p:val>
                                        </p:tav>
                                        <p:tav tm="100000">
                                          <p:val>
                                            <p:strVal val="#ppt_x"/>
                                          </p:val>
                                        </p:tav>
                                      </p:tavLst>
                                    </p:anim>
                                    <p:anim calcmode="lin" valueType="num">
                                      <p:cBhvr additive="base">
                                        <p:cTn id="8" dur="500" fill="hold"/>
                                        <p:tgtEl>
                                          <p:spTgt spid="57"/>
                                        </p:tgtEl>
                                        <p:attrNameLst>
                                          <p:attrName>ppt_y</p:attrName>
                                        </p:attrNameLst>
                                      </p:cBhvr>
                                      <p:tavLst>
                                        <p:tav tm="0">
                                          <p:val>
                                            <p:strVal val="0-#ppt_h/2"/>
                                          </p:val>
                                        </p:tav>
                                        <p:tav tm="100000">
                                          <p:val>
                                            <p:strVal val="#ppt_y"/>
                                          </p:val>
                                        </p:tav>
                                      </p:tavLst>
                                    </p:anim>
                                  </p:childTnLst>
                                </p:cTn>
                              </p:par>
                              <p:par>
                                <p:cTn id="9" presetID="2" presetClass="entr" presetSubtype="9" fill="hold" grpId="0" nodeType="withEffect">
                                  <p:stCondLst>
                                    <p:cond delay="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500" fill="hold"/>
                                        <p:tgtEl>
                                          <p:spTgt spid="56"/>
                                        </p:tgtEl>
                                        <p:attrNameLst>
                                          <p:attrName>ppt_x</p:attrName>
                                        </p:attrNameLst>
                                      </p:cBhvr>
                                      <p:tavLst>
                                        <p:tav tm="0">
                                          <p:val>
                                            <p:strVal val="0-#ppt_w/2"/>
                                          </p:val>
                                        </p:tav>
                                        <p:tav tm="100000">
                                          <p:val>
                                            <p:strVal val="#ppt_x"/>
                                          </p:val>
                                        </p:tav>
                                      </p:tavLst>
                                    </p:anim>
                                    <p:anim calcmode="lin" valueType="num">
                                      <p:cBhvr additive="base">
                                        <p:cTn id="12" dur="500" fill="hold"/>
                                        <p:tgtEl>
                                          <p:spTgt spid="56"/>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63"/>
                                        </p:tgtEl>
                                        <p:attrNameLst>
                                          <p:attrName>style.visibility</p:attrName>
                                        </p:attrNameLst>
                                      </p:cBhvr>
                                      <p:to>
                                        <p:strVal val="visible"/>
                                      </p:to>
                                    </p:set>
                                    <p:anim calcmode="lin" valueType="num">
                                      <p:cBhvr additive="base">
                                        <p:cTn id="15" dur="500" fill="hold"/>
                                        <p:tgtEl>
                                          <p:spTgt spid="63"/>
                                        </p:tgtEl>
                                        <p:attrNameLst>
                                          <p:attrName>ppt_x</p:attrName>
                                        </p:attrNameLst>
                                      </p:cBhvr>
                                      <p:tavLst>
                                        <p:tav tm="0">
                                          <p:val>
                                            <p:strVal val="1+#ppt_w/2"/>
                                          </p:val>
                                        </p:tav>
                                        <p:tav tm="100000">
                                          <p:val>
                                            <p:strVal val="#ppt_x"/>
                                          </p:val>
                                        </p:tav>
                                      </p:tavLst>
                                    </p:anim>
                                    <p:anim calcmode="lin" valueType="num">
                                      <p:cBhvr additive="base">
                                        <p:cTn id="16" dur="500" fill="hold"/>
                                        <p:tgtEl>
                                          <p:spTgt spid="63"/>
                                        </p:tgtEl>
                                        <p:attrNameLst>
                                          <p:attrName>ppt_y</p:attrName>
                                        </p:attrNameLst>
                                      </p:cBhvr>
                                      <p:tavLst>
                                        <p:tav tm="0">
                                          <p:val>
                                            <p:strVal val="1+#ppt_h/2"/>
                                          </p:val>
                                        </p:tav>
                                        <p:tav tm="100000">
                                          <p:val>
                                            <p:strVal val="#ppt_y"/>
                                          </p:val>
                                        </p:tav>
                                      </p:tavLst>
                                    </p:anim>
                                  </p:childTnLst>
                                </p:cTn>
                              </p:par>
                              <p:par>
                                <p:cTn id="17" presetID="2" presetClass="entr" presetSubtype="6" fill="hold" grpId="0" nodeType="withEffect">
                                  <p:stCondLst>
                                    <p:cond delay="0"/>
                                  </p:stCondLst>
                                  <p:childTnLst>
                                    <p:set>
                                      <p:cBhvr>
                                        <p:cTn id="18" dur="1" fill="hold">
                                          <p:stCondLst>
                                            <p:cond delay="0"/>
                                          </p:stCondLst>
                                        </p:cTn>
                                        <p:tgtEl>
                                          <p:spTgt spid="62"/>
                                        </p:tgtEl>
                                        <p:attrNameLst>
                                          <p:attrName>style.visibility</p:attrName>
                                        </p:attrNameLst>
                                      </p:cBhvr>
                                      <p:to>
                                        <p:strVal val="visible"/>
                                      </p:to>
                                    </p:set>
                                    <p:anim calcmode="lin" valueType="num">
                                      <p:cBhvr additive="base">
                                        <p:cTn id="19" dur="500" fill="hold"/>
                                        <p:tgtEl>
                                          <p:spTgt spid="62"/>
                                        </p:tgtEl>
                                        <p:attrNameLst>
                                          <p:attrName>ppt_x</p:attrName>
                                        </p:attrNameLst>
                                      </p:cBhvr>
                                      <p:tavLst>
                                        <p:tav tm="0">
                                          <p:val>
                                            <p:strVal val="1+#ppt_w/2"/>
                                          </p:val>
                                        </p:tav>
                                        <p:tav tm="100000">
                                          <p:val>
                                            <p:strVal val="#ppt_x"/>
                                          </p:val>
                                        </p:tav>
                                      </p:tavLst>
                                    </p:anim>
                                    <p:anim calcmode="lin" valueType="num">
                                      <p:cBhvr additive="base">
                                        <p:cTn id="20" dur="500" fill="hold"/>
                                        <p:tgtEl>
                                          <p:spTgt spid="62"/>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3" fill="hold" grpId="0" nodeType="afterEffect">
                                  <p:stCondLst>
                                    <p:cond delay="0"/>
                                  </p:stCondLst>
                                  <p:childTnLst>
                                    <p:set>
                                      <p:cBhvr>
                                        <p:cTn id="23" dur="1" fill="hold">
                                          <p:stCondLst>
                                            <p:cond delay="0"/>
                                          </p:stCondLst>
                                        </p:cTn>
                                        <p:tgtEl>
                                          <p:spTgt spid="58"/>
                                        </p:tgtEl>
                                        <p:attrNameLst>
                                          <p:attrName>style.visibility</p:attrName>
                                        </p:attrNameLst>
                                      </p:cBhvr>
                                      <p:to>
                                        <p:strVal val="visible"/>
                                      </p:to>
                                    </p:set>
                                    <p:anim calcmode="lin" valueType="num">
                                      <p:cBhvr additive="base">
                                        <p:cTn id="24" dur="500" fill="hold"/>
                                        <p:tgtEl>
                                          <p:spTgt spid="58"/>
                                        </p:tgtEl>
                                        <p:attrNameLst>
                                          <p:attrName>ppt_x</p:attrName>
                                        </p:attrNameLst>
                                      </p:cBhvr>
                                      <p:tavLst>
                                        <p:tav tm="0">
                                          <p:val>
                                            <p:strVal val="1+#ppt_w/2"/>
                                          </p:val>
                                        </p:tav>
                                        <p:tav tm="100000">
                                          <p:val>
                                            <p:strVal val="#ppt_x"/>
                                          </p:val>
                                        </p:tav>
                                      </p:tavLst>
                                    </p:anim>
                                    <p:anim calcmode="lin" valueType="num">
                                      <p:cBhvr additive="base">
                                        <p:cTn id="25" dur="500" fill="hold"/>
                                        <p:tgtEl>
                                          <p:spTgt spid="58"/>
                                        </p:tgtEl>
                                        <p:attrNameLst>
                                          <p:attrName>ppt_y</p:attrName>
                                        </p:attrNameLst>
                                      </p:cBhvr>
                                      <p:tavLst>
                                        <p:tav tm="0">
                                          <p:val>
                                            <p:strVal val="0-#ppt_h/2"/>
                                          </p:val>
                                        </p:tav>
                                        <p:tav tm="100000">
                                          <p:val>
                                            <p:strVal val="#ppt_y"/>
                                          </p:val>
                                        </p:tav>
                                      </p:tavLst>
                                    </p:anim>
                                  </p:childTnLst>
                                </p:cTn>
                              </p:par>
                              <p:par>
                                <p:cTn id="26" presetID="2" presetClass="entr" presetSubtype="3" fill="hold" grpId="0" nodeType="withEffect">
                                  <p:stCondLst>
                                    <p:cond delay="0"/>
                                  </p:stCondLst>
                                  <p:childTnLst>
                                    <p:set>
                                      <p:cBhvr>
                                        <p:cTn id="27" dur="1" fill="hold">
                                          <p:stCondLst>
                                            <p:cond delay="0"/>
                                          </p:stCondLst>
                                        </p:cTn>
                                        <p:tgtEl>
                                          <p:spTgt spid="59"/>
                                        </p:tgtEl>
                                        <p:attrNameLst>
                                          <p:attrName>style.visibility</p:attrName>
                                        </p:attrNameLst>
                                      </p:cBhvr>
                                      <p:to>
                                        <p:strVal val="visible"/>
                                      </p:to>
                                    </p:set>
                                    <p:anim calcmode="lin" valueType="num">
                                      <p:cBhvr additive="base">
                                        <p:cTn id="28" dur="500" fill="hold"/>
                                        <p:tgtEl>
                                          <p:spTgt spid="59"/>
                                        </p:tgtEl>
                                        <p:attrNameLst>
                                          <p:attrName>ppt_x</p:attrName>
                                        </p:attrNameLst>
                                      </p:cBhvr>
                                      <p:tavLst>
                                        <p:tav tm="0">
                                          <p:val>
                                            <p:strVal val="1+#ppt_w/2"/>
                                          </p:val>
                                        </p:tav>
                                        <p:tav tm="100000">
                                          <p:val>
                                            <p:strVal val="#ppt_x"/>
                                          </p:val>
                                        </p:tav>
                                      </p:tavLst>
                                    </p:anim>
                                    <p:anim calcmode="lin" valueType="num">
                                      <p:cBhvr additive="base">
                                        <p:cTn id="29" dur="500" fill="hold"/>
                                        <p:tgtEl>
                                          <p:spTgt spid="59"/>
                                        </p:tgtEl>
                                        <p:attrNameLst>
                                          <p:attrName>ppt_y</p:attrName>
                                        </p:attrNameLst>
                                      </p:cBhvr>
                                      <p:tavLst>
                                        <p:tav tm="0">
                                          <p:val>
                                            <p:strVal val="0-#ppt_h/2"/>
                                          </p:val>
                                        </p:tav>
                                        <p:tav tm="100000">
                                          <p:val>
                                            <p:strVal val="#ppt_y"/>
                                          </p:val>
                                        </p:tav>
                                      </p:tavLst>
                                    </p:anim>
                                  </p:childTnLst>
                                </p:cTn>
                              </p:par>
                              <p:par>
                                <p:cTn id="30" presetID="2" presetClass="entr" presetSubtype="12" fill="hold" grpId="0" nodeType="withEffect">
                                  <p:stCondLst>
                                    <p:cond delay="0"/>
                                  </p:stCondLst>
                                  <p:childTnLst>
                                    <p:set>
                                      <p:cBhvr>
                                        <p:cTn id="31" dur="1" fill="hold">
                                          <p:stCondLst>
                                            <p:cond delay="0"/>
                                          </p:stCondLst>
                                        </p:cTn>
                                        <p:tgtEl>
                                          <p:spTgt spid="61"/>
                                        </p:tgtEl>
                                        <p:attrNameLst>
                                          <p:attrName>style.visibility</p:attrName>
                                        </p:attrNameLst>
                                      </p:cBhvr>
                                      <p:to>
                                        <p:strVal val="visible"/>
                                      </p:to>
                                    </p:set>
                                    <p:anim calcmode="lin" valueType="num">
                                      <p:cBhvr additive="base">
                                        <p:cTn id="32" dur="500" fill="hold"/>
                                        <p:tgtEl>
                                          <p:spTgt spid="61"/>
                                        </p:tgtEl>
                                        <p:attrNameLst>
                                          <p:attrName>ppt_x</p:attrName>
                                        </p:attrNameLst>
                                      </p:cBhvr>
                                      <p:tavLst>
                                        <p:tav tm="0">
                                          <p:val>
                                            <p:strVal val="0-#ppt_w/2"/>
                                          </p:val>
                                        </p:tav>
                                        <p:tav tm="100000">
                                          <p:val>
                                            <p:strVal val="#ppt_x"/>
                                          </p:val>
                                        </p:tav>
                                      </p:tavLst>
                                    </p:anim>
                                    <p:anim calcmode="lin" valueType="num">
                                      <p:cBhvr additive="base">
                                        <p:cTn id="33" dur="500" fill="hold"/>
                                        <p:tgtEl>
                                          <p:spTgt spid="61"/>
                                        </p:tgtEl>
                                        <p:attrNameLst>
                                          <p:attrName>ppt_y</p:attrName>
                                        </p:attrNameLst>
                                      </p:cBhvr>
                                      <p:tavLst>
                                        <p:tav tm="0">
                                          <p:val>
                                            <p:strVal val="1+#ppt_h/2"/>
                                          </p:val>
                                        </p:tav>
                                        <p:tav tm="100000">
                                          <p:val>
                                            <p:strVal val="#ppt_y"/>
                                          </p:val>
                                        </p:tav>
                                      </p:tavLst>
                                    </p:anim>
                                  </p:childTnLst>
                                </p:cTn>
                              </p:par>
                              <p:par>
                                <p:cTn id="34" presetID="2" presetClass="entr" presetSubtype="12" fill="hold" grpId="0" nodeType="withEffect">
                                  <p:stCondLst>
                                    <p:cond delay="0"/>
                                  </p:stCondLst>
                                  <p:childTnLst>
                                    <p:set>
                                      <p:cBhvr>
                                        <p:cTn id="35" dur="1" fill="hold">
                                          <p:stCondLst>
                                            <p:cond delay="0"/>
                                          </p:stCondLst>
                                        </p:cTn>
                                        <p:tgtEl>
                                          <p:spTgt spid="60"/>
                                        </p:tgtEl>
                                        <p:attrNameLst>
                                          <p:attrName>style.visibility</p:attrName>
                                        </p:attrNameLst>
                                      </p:cBhvr>
                                      <p:to>
                                        <p:strVal val="visible"/>
                                      </p:to>
                                    </p:set>
                                    <p:anim calcmode="lin" valueType="num">
                                      <p:cBhvr additive="base">
                                        <p:cTn id="36" dur="500" fill="hold"/>
                                        <p:tgtEl>
                                          <p:spTgt spid="60"/>
                                        </p:tgtEl>
                                        <p:attrNameLst>
                                          <p:attrName>ppt_x</p:attrName>
                                        </p:attrNameLst>
                                      </p:cBhvr>
                                      <p:tavLst>
                                        <p:tav tm="0">
                                          <p:val>
                                            <p:strVal val="0-#ppt_w/2"/>
                                          </p:val>
                                        </p:tav>
                                        <p:tav tm="100000">
                                          <p:val>
                                            <p:strVal val="#ppt_x"/>
                                          </p:val>
                                        </p:tav>
                                      </p:tavLst>
                                    </p:anim>
                                    <p:anim calcmode="lin" valueType="num">
                                      <p:cBhvr additive="base">
                                        <p:cTn id="37" dur="500" fill="hold"/>
                                        <p:tgtEl>
                                          <p:spTgt spid="60"/>
                                        </p:tgtEl>
                                        <p:attrNameLst>
                                          <p:attrName>ppt_y</p:attrName>
                                        </p:attrNameLst>
                                      </p:cBhvr>
                                      <p:tavLst>
                                        <p:tav tm="0">
                                          <p:val>
                                            <p:strVal val="1+#ppt_h/2"/>
                                          </p:val>
                                        </p:tav>
                                        <p:tav tm="100000">
                                          <p:val>
                                            <p:strVal val="#ppt_y"/>
                                          </p:val>
                                        </p:tav>
                                      </p:tavLst>
                                    </p:anim>
                                  </p:childTnLst>
                                </p:cTn>
                              </p:par>
                              <p:par>
                                <p:cTn id="38" presetID="31" presetClass="entr" presetSubtype="0" fill="hold" nodeType="withEffect">
                                  <p:stCondLst>
                                    <p:cond delay="0"/>
                                  </p:stCondLst>
                                  <p:childTnLst>
                                    <p:set>
                                      <p:cBhvr>
                                        <p:cTn id="39" dur="1" fill="hold">
                                          <p:stCondLst>
                                            <p:cond delay="0"/>
                                          </p:stCondLst>
                                        </p:cTn>
                                        <p:tgtEl>
                                          <p:spTgt spid="64"/>
                                        </p:tgtEl>
                                        <p:attrNameLst>
                                          <p:attrName>style.visibility</p:attrName>
                                        </p:attrNameLst>
                                      </p:cBhvr>
                                      <p:to>
                                        <p:strVal val="visible"/>
                                      </p:to>
                                    </p:set>
                                    <p:anim calcmode="lin" valueType="num">
                                      <p:cBhvr>
                                        <p:cTn id="40" dur="500" fill="hold"/>
                                        <p:tgtEl>
                                          <p:spTgt spid="64"/>
                                        </p:tgtEl>
                                        <p:attrNameLst>
                                          <p:attrName>ppt_w</p:attrName>
                                        </p:attrNameLst>
                                      </p:cBhvr>
                                      <p:tavLst>
                                        <p:tav tm="0">
                                          <p:val>
                                            <p:fltVal val="0"/>
                                          </p:val>
                                        </p:tav>
                                        <p:tav tm="100000">
                                          <p:val>
                                            <p:strVal val="#ppt_w"/>
                                          </p:val>
                                        </p:tav>
                                      </p:tavLst>
                                    </p:anim>
                                    <p:anim calcmode="lin" valueType="num">
                                      <p:cBhvr>
                                        <p:cTn id="41" dur="500" fill="hold"/>
                                        <p:tgtEl>
                                          <p:spTgt spid="64"/>
                                        </p:tgtEl>
                                        <p:attrNameLst>
                                          <p:attrName>ppt_h</p:attrName>
                                        </p:attrNameLst>
                                      </p:cBhvr>
                                      <p:tavLst>
                                        <p:tav tm="0">
                                          <p:val>
                                            <p:fltVal val="0"/>
                                          </p:val>
                                        </p:tav>
                                        <p:tav tm="100000">
                                          <p:val>
                                            <p:strVal val="#ppt_h"/>
                                          </p:val>
                                        </p:tav>
                                      </p:tavLst>
                                    </p:anim>
                                    <p:anim calcmode="lin" valueType="num">
                                      <p:cBhvr>
                                        <p:cTn id="42" dur="500" fill="hold"/>
                                        <p:tgtEl>
                                          <p:spTgt spid="64"/>
                                        </p:tgtEl>
                                        <p:attrNameLst>
                                          <p:attrName>style.rotation</p:attrName>
                                        </p:attrNameLst>
                                      </p:cBhvr>
                                      <p:tavLst>
                                        <p:tav tm="0">
                                          <p:val>
                                            <p:fltVal val="90"/>
                                          </p:val>
                                        </p:tav>
                                        <p:tav tm="100000">
                                          <p:val>
                                            <p:fltVal val="0"/>
                                          </p:val>
                                        </p:tav>
                                      </p:tavLst>
                                    </p:anim>
                                    <p:animEffect transition="in" filter="fade">
                                      <p:cBhvr>
                                        <p:cTn id="43" dur="500"/>
                                        <p:tgtEl>
                                          <p:spTgt spid="64"/>
                                        </p:tgtEl>
                                      </p:cBhvr>
                                    </p:animEffect>
                                  </p:childTnLst>
                                </p:cTn>
                              </p:par>
                              <p:par>
                                <p:cTn id="44" presetID="31" presetClass="entr" presetSubtype="0" fill="hold" nodeType="withEffect">
                                  <p:stCondLst>
                                    <p:cond delay="0"/>
                                  </p:stCondLst>
                                  <p:childTnLst>
                                    <p:set>
                                      <p:cBhvr>
                                        <p:cTn id="45" dur="1" fill="hold">
                                          <p:stCondLst>
                                            <p:cond delay="0"/>
                                          </p:stCondLst>
                                        </p:cTn>
                                        <p:tgtEl>
                                          <p:spTgt spid="79"/>
                                        </p:tgtEl>
                                        <p:attrNameLst>
                                          <p:attrName>style.visibility</p:attrName>
                                        </p:attrNameLst>
                                      </p:cBhvr>
                                      <p:to>
                                        <p:strVal val="visible"/>
                                      </p:to>
                                    </p:set>
                                    <p:anim calcmode="lin" valueType="num">
                                      <p:cBhvr>
                                        <p:cTn id="46" dur="500" fill="hold"/>
                                        <p:tgtEl>
                                          <p:spTgt spid="79"/>
                                        </p:tgtEl>
                                        <p:attrNameLst>
                                          <p:attrName>ppt_w</p:attrName>
                                        </p:attrNameLst>
                                      </p:cBhvr>
                                      <p:tavLst>
                                        <p:tav tm="0">
                                          <p:val>
                                            <p:fltVal val="0"/>
                                          </p:val>
                                        </p:tav>
                                        <p:tav tm="100000">
                                          <p:val>
                                            <p:strVal val="#ppt_w"/>
                                          </p:val>
                                        </p:tav>
                                      </p:tavLst>
                                    </p:anim>
                                    <p:anim calcmode="lin" valueType="num">
                                      <p:cBhvr>
                                        <p:cTn id="47" dur="500" fill="hold"/>
                                        <p:tgtEl>
                                          <p:spTgt spid="79"/>
                                        </p:tgtEl>
                                        <p:attrNameLst>
                                          <p:attrName>ppt_h</p:attrName>
                                        </p:attrNameLst>
                                      </p:cBhvr>
                                      <p:tavLst>
                                        <p:tav tm="0">
                                          <p:val>
                                            <p:fltVal val="0"/>
                                          </p:val>
                                        </p:tav>
                                        <p:tav tm="100000">
                                          <p:val>
                                            <p:strVal val="#ppt_h"/>
                                          </p:val>
                                        </p:tav>
                                      </p:tavLst>
                                    </p:anim>
                                    <p:anim calcmode="lin" valueType="num">
                                      <p:cBhvr>
                                        <p:cTn id="48" dur="500" fill="hold"/>
                                        <p:tgtEl>
                                          <p:spTgt spid="79"/>
                                        </p:tgtEl>
                                        <p:attrNameLst>
                                          <p:attrName>style.rotation</p:attrName>
                                        </p:attrNameLst>
                                      </p:cBhvr>
                                      <p:tavLst>
                                        <p:tav tm="0">
                                          <p:val>
                                            <p:fltVal val="90"/>
                                          </p:val>
                                        </p:tav>
                                        <p:tav tm="100000">
                                          <p:val>
                                            <p:fltVal val="0"/>
                                          </p:val>
                                        </p:tav>
                                      </p:tavLst>
                                    </p:anim>
                                    <p:animEffect transition="in" filter="fade">
                                      <p:cBhvr>
                                        <p:cTn id="49" dur="500"/>
                                        <p:tgtEl>
                                          <p:spTgt spid="79"/>
                                        </p:tgtEl>
                                      </p:cBhvr>
                                    </p:animEffect>
                                  </p:childTnLst>
                                </p:cTn>
                              </p:par>
                              <p:par>
                                <p:cTn id="50" presetID="31" presetClass="entr" presetSubtype="0" fill="hold" nodeType="withEffect">
                                  <p:stCondLst>
                                    <p:cond delay="0"/>
                                  </p:stCondLst>
                                  <p:childTnLst>
                                    <p:set>
                                      <p:cBhvr>
                                        <p:cTn id="51" dur="1" fill="hold">
                                          <p:stCondLst>
                                            <p:cond delay="0"/>
                                          </p:stCondLst>
                                        </p:cTn>
                                        <p:tgtEl>
                                          <p:spTgt spid="74"/>
                                        </p:tgtEl>
                                        <p:attrNameLst>
                                          <p:attrName>style.visibility</p:attrName>
                                        </p:attrNameLst>
                                      </p:cBhvr>
                                      <p:to>
                                        <p:strVal val="visible"/>
                                      </p:to>
                                    </p:set>
                                    <p:anim calcmode="lin" valueType="num">
                                      <p:cBhvr>
                                        <p:cTn id="52" dur="500" fill="hold"/>
                                        <p:tgtEl>
                                          <p:spTgt spid="74"/>
                                        </p:tgtEl>
                                        <p:attrNameLst>
                                          <p:attrName>ppt_w</p:attrName>
                                        </p:attrNameLst>
                                      </p:cBhvr>
                                      <p:tavLst>
                                        <p:tav tm="0">
                                          <p:val>
                                            <p:fltVal val="0"/>
                                          </p:val>
                                        </p:tav>
                                        <p:tav tm="100000">
                                          <p:val>
                                            <p:strVal val="#ppt_w"/>
                                          </p:val>
                                        </p:tav>
                                      </p:tavLst>
                                    </p:anim>
                                    <p:anim calcmode="lin" valueType="num">
                                      <p:cBhvr>
                                        <p:cTn id="53" dur="500" fill="hold"/>
                                        <p:tgtEl>
                                          <p:spTgt spid="74"/>
                                        </p:tgtEl>
                                        <p:attrNameLst>
                                          <p:attrName>ppt_h</p:attrName>
                                        </p:attrNameLst>
                                      </p:cBhvr>
                                      <p:tavLst>
                                        <p:tav tm="0">
                                          <p:val>
                                            <p:fltVal val="0"/>
                                          </p:val>
                                        </p:tav>
                                        <p:tav tm="100000">
                                          <p:val>
                                            <p:strVal val="#ppt_h"/>
                                          </p:val>
                                        </p:tav>
                                      </p:tavLst>
                                    </p:anim>
                                    <p:anim calcmode="lin" valueType="num">
                                      <p:cBhvr>
                                        <p:cTn id="54" dur="500" fill="hold"/>
                                        <p:tgtEl>
                                          <p:spTgt spid="74"/>
                                        </p:tgtEl>
                                        <p:attrNameLst>
                                          <p:attrName>style.rotation</p:attrName>
                                        </p:attrNameLst>
                                      </p:cBhvr>
                                      <p:tavLst>
                                        <p:tav tm="0">
                                          <p:val>
                                            <p:fltVal val="90"/>
                                          </p:val>
                                        </p:tav>
                                        <p:tav tm="100000">
                                          <p:val>
                                            <p:fltVal val="0"/>
                                          </p:val>
                                        </p:tav>
                                      </p:tavLst>
                                    </p:anim>
                                    <p:animEffect transition="in" filter="fade">
                                      <p:cBhvr>
                                        <p:cTn id="55" dur="500"/>
                                        <p:tgtEl>
                                          <p:spTgt spid="74"/>
                                        </p:tgtEl>
                                      </p:cBhvr>
                                    </p:animEffect>
                                  </p:childTnLst>
                                </p:cTn>
                              </p:par>
                              <p:par>
                                <p:cTn id="56" presetID="31" presetClass="entr" presetSubtype="0" fill="hold" nodeType="withEffect">
                                  <p:stCondLst>
                                    <p:cond delay="0"/>
                                  </p:stCondLst>
                                  <p:childTnLst>
                                    <p:set>
                                      <p:cBhvr>
                                        <p:cTn id="57" dur="1" fill="hold">
                                          <p:stCondLst>
                                            <p:cond delay="0"/>
                                          </p:stCondLst>
                                        </p:cTn>
                                        <p:tgtEl>
                                          <p:spTgt spid="69"/>
                                        </p:tgtEl>
                                        <p:attrNameLst>
                                          <p:attrName>style.visibility</p:attrName>
                                        </p:attrNameLst>
                                      </p:cBhvr>
                                      <p:to>
                                        <p:strVal val="visible"/>
                                      </p:to>
                                    </p:set>
                                    <p:anim calcmode="lin" valueType="num">
                                      <p:cBhvr>
                                        <p:cTn id="58" dur="500" fill="hold"/>
                                        <p:tgtEl>
                                          <p:spTgt spid="69"/>
                                        </p:tgtEl>
                                        <p:attrNameLst>
                                          <p:attrName>ppt_w</p:attrName>
                                        </p:attrNameLst>
                                      </p:cBhvr>
                                      <p:tavLst>
                                        <p:tav tm="0">
                                          <p:val>
                                            <p:fltVal val="0"/>
                                          </p:val>
                                        </p:tav>
                                        <p:tav tm="100000">
                                          <p:val>
                                            <p:strVal val="#ppt_w"/>
                                          </p:val>
                                        </p:tav>
                                      </p:tavLst>
                                    </p:anim>
                                    <p:anim calcmode="lin" valueType="num">
                                      <p:cBhvr>
                                        <p:cTn id="59" dur="500" fill="hold"/>
                                        <p:tgtEl>
                                          <p:spTgt spid="69"/>
                                        </p:tgtEl>
                                        <p:attrNameLst>
                                          <p:attrName>ppt_h</p:attrName>
                                        </p:attrNameLst>
                                      </p:cBhvr>
                                      <p:tavLst>
                                        <p:tav tm="0">
                                          <p:val>
                                            <p:fltVal val="0"/>
                                          </p:val>
                                        </p:tav>
                                        <p:tav tm="100000">
                                          <p:val>
                                            <p:strVal val="#ppt_h"/>
                                          </p:val>
                                        </p:tav>
                                      </p:tavLst>
                                    </p:anim>
                                    <p:anim calcmode="lin" valueType="num">
                                      <p:cBhvr>
                                        <p:cTn id="60" dur="500" fill="hold"/>
                                        <p:tgtEl>
                                          <p:spTgt spid="69"/>
                                        </p:tgtEl>
                                        <p:attrNameLst>
                                          <p:attrName>style.rotation</p:attrName>
                                        </p:attrNameLst>
                                      </p:cBhvr>
                                      <p:tavLst>
                                        <p:tav tm="0">
                                          <p:val>
                                            <p:fltVal val="90"/>
                                          </p:val>
                                        </p:tav>
                                        <p:tav tm="100000">
                                          <p:val>
                                            <p:fltVal val="0"/>
                                          </p:val>
                                        </p:tav>
                                      </p:tavLst>
                                    </p:anim>
                                    <p:animEffect transition="in" filter="fade">
                                      <p:cBhvr>
                                        <p:cTn id="61"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7" grpId="0" animBg="1"/>
      <p:bldP spid="58" grpId="0" animBg="1"/>
      <p:bldP spid="59" grpId="0" animBg="1"/>
      <p:bldP spid="60" grpId="0" animBg="1"/>
      <p:bldP spid="61" grpId="0" animBg="1"/>
      <p:bldP spid="62" grpId="0" animBg="1"/>
      <p:bldP spid="6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a:xfrm>
            <a:off x="3776340" y="1935452"/>
            <a:ext cx="2557091" cy="907751"/>
            <a:chOff x="3666731" y="1984470"/>
            <a:chExt cx="2636520" cy="1447800"/>
          </a:xfrm>
          <a:effectLst>
            <a:outerShdw blurRad="127000" dist="38100" dir="5400000" algn="t" rotWithShape="0">
              <a:prstClr val="black">
                <a:alpha val="40000"/>
              </a:prstClr>
            </a:outerShdw>
          </a:effectLst>
        </p:grpSpPr>
        <p:sp>
          <p:nvSpPr>
            <p:cNvPr id="4" name="任意多边形 3"/>
            <p:cNvSpPr/>
            <p:nvPr/>
          </p:nvSpPr>
          <p:spPr>
            <a:xfrm>
              <a:off x="3666731"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chemeClr val="accent2"/>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5" name="文本框 35"/>
            <p:cNvSpPr txBox="1"/>
            <p:nvPr/>
          </p:nvSpPr>
          <p:spPr>
            <a:xfrm>
              <a:off x="3971726" y="2389299"/>
              <a:ext cx="2230360" cy="638148"/>
            </a:xfrm>
            <a:prstGeom prst="rect">
              <a:avLst/>
            </a:prstGeom>
            <a:noFill/>
            <a:ln w="50800">
              <a:noFill/>
            </a:ln>
          </p:spPr>
          <p:txBody>
            <a:bodyPr wrap="square" rtlCol="0" anchor="ctr">
              <a:spAutoFit/>
            </a:bodyPr>
            <a:lstStyle/>
            <a:p>
              <a:pPr algn="ctr"/>
              <a:r>
                <a:rPr lang="zh-CN" altLang="en-US" sz="2000" b="1" dirty="0">
                  <a:solidFill>
                    <a:schemeClr val="bg1"/>
                  </a:solidFill>
                  <a:latin typeface="Arial" panose="020B0604020202020204" pitchFamily="34" charset="0"/>
                  <a:ea typeface="微软雅黑" panose="020B0503020204020204" pitchFamily="34" charset="-122"/>
                  <a:cs typeface="Arial" panose="020B0604020202020204" pitchFamily="34" charset="0"/>
                </a:rPr>
                <a:t>第二季度</a:t>
              </a:r>
              <a:endParaRPr lang="zh-CN" altLang="en-US" sz="2000" b="1"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6" name="组合 5"/>
          <p:cNvGrpSpPr/>
          <p:nvPr/>
        </p:nvGrpSpPr>
        <p:grpSpPr>
          <a:xfrm>
            <a:off x="1394395" y="1935452"/>
            <a:ext cx="2557091" cy="907751"/>
            <a:chOff x="1436370" y="1984470"/>
            <a:chExt cx="2636520" cy="1447800"/>
          </a:xfrm>
          <a:effectLst>
            <a:outerShdw blurRad="127000" dist="38100" dir="5400000" algn="t" rotWithShape="0">
              <a:prstClr val="black">
                <a:alpha val="40000"/>
              </a:prstClr>
            </a:outerShdw>
          </a:effectLst>
        </p:grpSpPr>
        <p:sp>
          <p:nvSpPr>
            <p:cNvPr id="7" name="任意多边形 6"/>
            <p:cNvSpPr/>
            <p:nvPr/>
          </p:nvSpPr>
          <p:spPr>
            <a:xfrm>
              <a:off x="1436370"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chemeClr val="accent1"/>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9" name="文本框 43"/>
            <p:cNvSpPr txBox="1"/>
            <p:nvPr/>
          </p:nvSpPr>
          <p:spPr>
            <a:xfrm>
              <a:off x="1709209" y="2340618"/>
              <a:ext cx="2293960" cy="735506"/>
            </a:xfrm>
            <a:prstGeom prst="rect">
              <a:avLst/>
            </a:prstGeom>
            <a:noFill/>
            <a:ln w="50800">
              <a:noFill/>
            </a:ln>
          </p:spPr>
          <p:txBody>
            <a:bodyPr wrap="square" rtlCol="0" anchor="ctr">
              <a:spAutoFit/>
            </a:bodyPr>
            <a:lstStyle/>
            <a:p>
              <a:pPr algn="ctr">
                <a:lnSpc>
                  <a:spcPct val="120000"/>
                </a:lnSpc>
              </a:pPr>
              <a:r>
                <a:rPr lang="zh-CN" altLang="en-US" sz="2000" b="1" dirty="0">
                  <a:solidFill>
                    <a:schemeClr val="bg1"/>
                  </a:solidFill>
                  <a:latin typeface="Arial" panose="020B0604020202020204" pitchFamily="34" charset="0"/>
                  <a:ea typeface="微软雅黑" panose="020B0503020204020204" pitchFamily="34" charset="-122"/>
                  <a:cs typeface="Arial" panose="020B0604020202020204" pitchFamily="34" charset="0"/>
                </a:rPr>
                <a:t>第一季度</a:t>
              </a:r>
              <a:endParaRPr lang="zh-CN" altLang="en-US" sz="2000" b="1"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10" name="组合 9"/>
          <p:cNvGrpSpPr/>
          <p:nvPr/>
        </p:nvGrpSpPr>
        <p:grpSpPr>
          <a:xfrm>
            <a:off x="8626813" y="1935452"/>
            <a:ext cx="2557091" cy="907751"/>
            <a:chOff x="8127453" y="1984470"/>
            <a:chExt cx="2636520" cy="1447800"/>
          </a:xfrm>
          <a:effectLst>
            <a:outerShdw blurRad="127000" dist="38100" dir="5400000" algn="t" rotWithShape="0">
              <a:prstClr val="black">
                <a:alpha val="40000"/>
              </a:prstClr>
            </a:outerShdw>
          </a:effectLst>
        </p:grpSpPr>
        <p:sp>
          <p:nvSpPr>
            <p:cNvPr id="11" name="任意多边形 10"/>
            <p:cNvSpPr/>
            <p:nvPr/>
          </p:nvSpPr>
          <p:spPr>
            <a:xfrm>
              <a:off x="8127453"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chemeClr val="accent4"/>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12" name="文本框 46"/>
            <p:cNvSpPr txBox="1"/>
            <p:nvPr/>
          </p:nvSpPr>
          <p:spPr>
            <a:xfrm>
              <a:off x="8439016" y="2340618"/>
              <a:ext cx="2230360" cy="735506"/>
            </a:xfrm>
            <a:prstGeom prst="rect">
              <a:avLst/>
            </a:prstGeom>
            <a:noFill/>
            <a:ln w="50800">
              <a:noFill/>
            </a:ln>
          </p:spPr>
          <p:txBody>
            <a:bodyPr wrap="square" rtlCol="0" anchor="ctr">
              <a:spAutoFit/>
            </a:bodyPr>
            <a:lstStyle/>
            <a:p>
              <a:pPr algn="ctr">
                <a:lnSpc>
                  <a:spcPct val="120000"/>
                </a:lnSpc>
              </a:pPr>
              <a:r>
                <a:rPr lang="zh-CN" altLang="en-US" sz="2000" b="1" dirty="0">
                  <a:solidFill>
                    <a:schemeClr val="bg1"/>
                  </a:solidFill>
                  <a:latin typeface="Arial" panose="020B0604020202020204" pitchFamily="34" charset="0"/>
                  <a:ea typeface="微软雅黑" panose="020B0503020204020204" pitchFamily="34" charset="-122"/>
                  <a:cs typeface="Arial" panose="020B0604020202020204" pitchFamily="34" charset="0"/>
                </a:rPr>
                <a:t>第四季度</a:t>
              </a:r>
              <a:endParaRPr lang="zh-CN" altLang="en-US" sz="2000" b="1"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grpSp>
        <p:nvGrpSpPr>
          <p:cNvPr id="13" name="组合 12"/>
          <p:cNvGrpSpPr/>
          <p:nvPr/>
        </p:nvGrpSpPr>
        <p:grpSpPr>
          <a:xfrm>
            <a:off x="6201576" y="1935452"/>
            <a:ext cx="2557091" cy="907751"/>
            <a:chOff x="5897092" y="1984470"/>
            <a:chExt cx="2636520" cy="1447800"/>
          </a:xfrm>
          <a:effectLst>
            <a:outerShdw blurRad="127000" dist="38100" dir="5400000" algn="t" rotWithShape="0">
              <a:prstClr val="black">
                <a:alpha val="40000"/>
              </a:prstClr>
            </a:outerShdw>
          </a:effectLst>
        </p:grpSpPr>
        <p:sp>
          <p:nvSpPr>
            <p:cNvPr id="14" name="任意多边形 13"/>
            <p:cNvSpPr/>
            <p:nvPr/>
          </p:nvSpPr>
          <p:spPr>
            <a:xfrm>
              <a:off x="5897092" y="1984470"/>
              <a:ext cx="2636520" cy="1447800"/>
            </a:xfrm>
            <a:custGeom>
              <a:avLst/>
              <a:gdLst>
                <a:gd name="connsiteX0" fmla="*/ 0 w 2636520"/>
                <a:gd name="connsiteY0" fmla="*/ 0 h 1447800"/>
                <a:gd name="connsiteX1" fmla="*/ 2103122 w 2636520"/>
                <a:gd name="connsiteY1" fmla="*/ 0 h 1447800"/>
                <a:gd name="connsiteX2" fmla="*/ 2636520 w 2636520"/>
                <a:gd name="connsiteY2" fmla="*/ 723900 h 1447800"/>
                <a:gd name="connsiteX3" fmla="*/ 2103122 w 2636520"/>
                <a:gd name="connsiteY3" fmla="*/ 1447800 h 1447800"/>
                <a:gd name="connsiteX4" fmla="*/ 0 w 2636520"/>
                <a:gd name="connsiteY4" fmla="*/ 1447800 h 1447800"/>
                <a:gd name="connsiteX5" fmla="*/ 0 w 2636520"/>
                <a:gd name="connsiteY5" fmla="*/ 1442632 h 1447800"/>
                <a:gd name="connsiteX6" fmla="*/ 529590 w 2636520"/>
                <a:gd name="connsiteY6" fmla="*/ 723900 h 1447800"/>
                <a:gd name="connsiteX7" fmla="*/ 0 w 2636520"/>
                <a:gd name="connsiteY7" fmla="*/ 5168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6520" h="1447800">
                  <a:moveTo>
                    <a:pt x="0" y="0"/>
                  </a:moveTo>
                  <a:lnTo>
                    <a:pt x="2103122" y="0"/>
                  </a:lnTo>
                  <a:lnTo>
                    <a:pt x="2636520" y="723900"/>
                  </a:lnTo>
                  <a:lnTo>
                    <a:pt x="2103122" y="1447800"/>
                  </a:lnTo>
                  <a:lnTo>
                    <a:pt x="0" y="1447800"/>
                  </a:lnTo>
                  <a:lnTo>
                    <a:pt x="0" y="1442632"/>
                  </a:lnTo>
                  <a:lnTo>
                    <a:pt x="529590" y="723900"/>
                  </a:lnTo>
                  <a:lnTo>
                    <a:pt x="0" y="5168"/>
                  </a:lnTo>
                  <a:close/>
                </a:path>
              </a:pathLst>
            </a:custGeom>
            <a:solidFill>
              <a:schemeClr val="accent3"/>
            </a:solid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500" b="1"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15" name="文本框 49"/>
            <p:cNvSpPr txBox="1"/>
            <p:nvPr/>
          </p:nvSpPr>
          <p:spPr>
            <a:xfrm>
              <a:off x="6227711" y="2340622"/>
              <a:ext cx="2205655" cy="735506"/>
            </a:xfrm>
            <a:prstGeom prst="rect">
              <a:avLst/>
            </a:prstGeom>
            <a:noFill/>
            <a:ln w="50800">
              <a:noFill/>
            </a:ln>
          </p:spPr>
          <p:txBody>
            <a:bodyPr wrap="square" rtlCol="0" anchor="ctr">
              <a:spAutoFit/>
            </a:bodyPr>
            <a:lstStyle/>
            <a:p>
              <a:pPr algn="ctr">
                <a:lnSpc>
                  <a:spcPct val="120000"/>
                </a:lnSpc>
              </a:pPr>
              <a:r>
                <a:rPr lang="zh-CN" altLang="en-US" sz="2000" b="1" dirty="0">
                  <a:solidFill>
                    <a:schemeClr val="bg1"/>
                  </a:solidFill>
                  <a:latin typeface="Arial" panose="020B0604020202020204" pitchFamily="34" charset="0"/>
                  <a:ea typeface="微软雅黑" panose="020B0503020204020204" pitchFamily="34" charset="-122"/>
                  <a:cs typeface="Arial" panose="020B0604020202020204" pitchFamily="34" charset="0"/>
                </a:rPr>
                <a:t>第三季度</a:t>
              </a:r>
              <a:endParaRPr lang="zh-CN" altLang="en-US" sz="2000" b="1" baseline="-30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grpSp>
      <p:sp>
        <p:nvSpPr>
          <p:cNvPr id="16" name="矩形 47"/>
          <p:cNvSpPr>
            <a:spLocks noChangeArrowheads="1"/>
          </p:cNvSpPr>
          <p:nvPr/>
        </p:nvSpPr>
        <p:spPr bwMode="auto">
          <a:xfrm>
            <a:off x="1415683" y="5337776"/>
            <a:ext cx="9384229" cy="5875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lnSpc>
                <a:spcPct val="120000"/>
              </a:lnSpc>
              <a:spcBef>
                <a:spcPct val="0"/>
              </a:spcBef>
              <a:buNone/>
            </a:pPr>
            <a:r>
              <a:rPr lang="zh-CN" altLang="en-US" sz="1300" dirty="0">
                <a:solidFill>
                  <a:schemeClr val="tx1">
                    <a:lumMod val="50000"/>
                    <a:lumOff val="50000"/>
                  </a:schemeClr>
                </a:solidFill>
                <a:sym typeface="微软雅黑" panose="020B0503020204020204" pitchFamily="34" charset="-122"/>
              </a:rPr>
              <a:t>您的内容打在这里，或者通过复制您的文本后，在此框中选择粘贴，并选择只保留文字。在此录入上述图表的综合描述说明，您的内容打在这里，或者通过复制您的文本后，在此框中选择粘贴，并选择只保留文字。</a:t>
            </a:r>
            <a:endParaRPr lang="zh-CN" altLang="en-US" sz="1300" dirty="0">
              <a:solidFill>
                <a:schemeClr val="tx1">
                  <a:lumMod val="50000"/>
                  <a:lumOff val="50000"/>
                </a:schemeClr>
              </a:solidFill>
              <a:sym typeface="微软雅黑" panose="020B0503020204020204" pitchFamily="34" charset="-122"/>
            </a:endParaRPr>
          </a:p>
        </p:txBody>
      </p:sp>
      <p:sp>
        <p:nvSpPr>
          <p:cNvPr id="17" name="矩形 16"/>
          <p:cNvSpPr/>
          <p:nvPr/>
        </p:nvSpPr>
        <p:spPr>
          <a:xfrm>
            <a:off x="2019143" y="3275058"/>
            <a:ext cx="1415570" cy="338547"/>
          </a:xfrm>
          <a:prstGeom prst="rect">
            <a:avLst/>
          </a:prstGeom>
        </p:spPr>
        <p:txBody>
          <a:bodyPr wrap="none" lIns="91422" tIns="45711" rIns="91422" bIns="45711">
            <a:spAutoFit/>
          </a:bodyPr>
          <a:lstStyle/>
          <a:p>
            <a:pPr algn="ct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单击添加标题</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8" name="矩形 47"/>
          <p:cNvSpPr>
            <a:spLocks noChangeArrowheads="1"/>
          </p:cNvSpPr>
          <p:nvPr/>
        </p:nvSpPr>
        <p:spPr bwMode="auto">
          <a:xfrm>
            <a:off x="1584087" y="3754179"/>
            <a:ext cx="2246690" cy="1077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300" dirty="0">
                <a:solidFill>
                  <a:schemeClr val="tx1">
                    <a:lumMod val="50000"/>
                    <a:lumOff val="50000"/>
                  </a:schemeClr>
                </a:solidFill>
                <a:sym typeface="微软雅黑" panose="020B0503020204020204" pitchFamily="34" charset="-122"/>
              </a:rPr>
              <a:t>在此录入上述图表的描述说明，在此录入上述图表的描述说明，在此录入上述图表的描述说明。</a:t>
            </a:r>
            <a:endParaRPr lang="zh-CN" altLang="en-US" sz="1300" dirty="0">
              <a:solidFill>
                <a:schemeClr val="tx1">
                  <a:lumMod val="50000"/>
                  <a:lumOff val="50000"/>
                </a:schemeClr>
              </a:solidFill>
              <a:sym typeface="微软雅黑" panose="020B0503020204020204" pitchFamily="34" charset="-122"/>
            </a:endParaRPr>
          </a:p>
        </p:txBody>
      </p:sp>
      <p:sp>
        <p:nvSpPr>
          <p:cNvPr id="19" name="矩形 18"/>
          <p:cNvSpPr/>
          <p:nvPr/>
        </p:nvSpPr>
        <p:spPr>
          <a:xfrm>
            <a:off x="4351328" y="3275058"/>
            <a:ext cx="1415570" cy="338547"/>
          </a:xfrm>
          <a:prstGeom prst="rect">
            <a:avLst/>
          </a:prstGeom>
        </p:spPr>
        <p:txBody>
          <a:bodyPr wrap="none" lIns="91422" tIns="45711" rIns="91422" bIns="45711">
            <a:spAutoFit/>
          </a:bodyPr>
          <a:lstStyle/>
          <a:p>
            <a:pPr algn="ct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单击添加标题</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0" name="矩形 47"/>
          <p:cNvSpPr>
            <a:spLocks noChangeArrowheads="1"/>
          </p:cNvSpPr>
          <p:nvPr/>
        </p:nvSpPr>
        <p:spPr bwMode="auto">
          <a:xfrm>
            <a:off x="3958939" y="3754179"/>
            <a:ext cx="2208391" cy="1077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300" dirty="0">
                <a:solidFill>
                  <a:schemeClr val="tx1">
                    <a:lumMod val="50000"/>
                    <a:lumOff val="50000"/>
                  </a:schemeClr>
                </a:solidFill>
                <a:sym typeface="微软雅黑" panose="020B0503020204020204" pitchFamily="34" charset="-122"/>
              </a:rPr>
              <a:t>在此录入上述图表的描述说明，在此录入上述图表的描述说明，在此录入上述图表的描述说明。</a:t>
            </a:r>
            <a:endParaRPr lang="zh-CN" altLang="en-US" sz="1300" dirty="0">
              <a:solidFill>
                <a:schemeClr val="tx1">
                  <a:lumMod val="50000"/>
                  <a:lumOff val="50000"/>
                </a:schemeClr>
              </a:solidFill>
              <a:sym typeface="微软雅黑" panose="020B0503020204020204" pitchFamily="34" charset="-122"/>
            </a:endParaRPr>
          </a:p>
        </p:txBody>
      </p:sp>
      <p:sp>
        <p:nvSpPr>
          <p:cNvPr id="21" name="矩形 20"/>
          <p:cNvSpPr/>
          <p:nvPr/>
        </p:nvSpPr>
        <p:spPr>
          <a:xfrm>
            <a:off x="6766240" y="3275058"/>
            <a:ext cx="1415570" cy="338547"/>
          </a:xfrm>
          <a:prstGeom prst="rect">
            <a:avLst/>
          </a:prstGeom>
        </p:spPr>
        <p:txBody>
          <a:bodyPr wrap="none" lIns="91422" tIns="45711" rIns="91422" bIns="45711">
            <a:spAutoFit/>
          </a:bodyPr>
          <a:lstStyle/>
          <a:p>
            <a:pPr algn="ct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单击添加标题</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2" name="矩形 47"/>
          <p:cNvSpPr>
            <a:spLocks noChangeArrowheads="1"/>
          </p:cNvSpPr>
          <p:nvPr/>
        </p:nvSpPr>
        <p:spPr bwMode="auto">
          <a:xfrm>
            <a:off x="6383997" y="3754179"/>
            <a:ext cx="2228699" cy="1077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300" dirty="0">
                <a:solidFill>
                  <a:schemeClr val="tx1">
                    <a:lumMod val="50000"/>
                    <a:lumOff val="50000"/>
                  </a:schemeClr>
                </a:solidFill>
                <a:sym typeface="微软雅黑" panose="020B0503020204020204" pitchFamily="34" charset="-122"/>
              </a:rPr>
              <a:t>在此录入上述图表的描述说明，在此录入上述图表的描述说明，在此录入上述图表的描述说明。</a:t>
            </a:r>
            <a:endParaRPr lang="zh-CN" altLang="en-US" sz="1300" dirty="0">
              <a:solidFill>
                <a:schemeClr val="tx1">
                  <a:lumMod val="50000"/>
                  <a:lumOff val="50000"/>
                </a:schemeClr>
              </a:solidFill>
              <a:sym typeface="微软雅黑" panose="020B0503020204020204" pitchFamily="34" charset="-122"/>
            </a:endParaRPr>
          </a:p>
        </p:txBody>
      </p:sp>
      <p:sp>
        <p:nvSpPr>
          <p:cNvPr id="23" name="矩形 22"/>
          <p:cNvSpPr/>
          <p:nvPr/>
        </p:nvSpPr>
        <p:spPr>
          <a:xfrm>
            <a:off x="9138805" y="3275058"/>
            <a:ext cx="1415570" cy="338547"/>
          </a:xfrm>
          <a:prstGeom prst="rect">
            <a:avLst/>
          </a:prstGeom>
        </p:spPr>
        <p:txBody>
          <a:bodyPr wrap="none" lIns="91422" tIns="45711" rIns="91422" bIns="45711">
            <a:spAutoFit/>
          </a:bodyPr>
          <a:lstStyle/>
          <a:p>
            <a:pPr algn="ct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单击添加标题</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 name="矩形 47"/>
          <p:cNvSpPr>
            <a:spLocks noChangeArrowheads="1"/>
          </p:cNvSpPr>
          <p:nvPr/>
        </p:nvSpPr>
        <p:spPr bwMode="auto">
          <a:xfrm>
            <a:off x="8783951" y="3754179"/>
            <a:ext cx="2207958" cy="1077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22" tIns="45711" rIns="91422" bIns="45711">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300" dirty="0">
                <a:solidFill>
                  <a:schemeClr val="tx1">
                    <a:lumMod val="50000"/>
                    <a:lumOff val="50000"/>
                  </a:schemeClr>
                </a:solidFill>
                <a:sym typeface="微软雅黑" panose="020B0503020204020204" pitchFamily="34" charset="-122"/>
              </a:rPr>
              <a:t>在此录入上述图表的描述说明，在此录入上述图表的描述说明，在此录入上述图表的描述说明。</a:t>
            </a:r>
            <a:endParaRPr lang="zh-CN" altLang="en-US" sz="1300" dirty="0">
              <a:solidFill>
                <a:schemeClr val="tx1">
                  <a:lumMod val="50000"/>
                  <a:lumOff val="50000"/>
                </a:schemeClr>
              </a:solidFill>
              <a:sym typeface="微软雅黑" panose="020B0503020204020204" pitchFamily="34" charset="-122"/>
            </a:endParaRPr>
          </a:p>
        </p:txBody>
      </p:sp>
      <p:cxnSp>
        <p:nvCxnSpPr>
          <p:cNvPr id="25" name="直接连接符 8"/>
          <p:cNvCxnSpPr/>
          <p:nvPr/>
        </p:nvCxnSpPr>
        <p:spPr>
          <a:xfrm>
            <a:off x="1428455" y="5215429"/>
            <a:ext cx="9358682"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400" fill="hold"/>
                                        <p:tgtEl>
                                          <p:spTgt spid="6"/>
                                        </p:tgtEl>
                                        <p:attrNameLst>
                                          <p:attrName>ppt_x</p:attrName>
                                        </p:attrNameLst>
                                      </p:cBhvr>
                                      <p:tavLst>
                                        <p:tav tm="0">
                                          <p:val>
                                            <p:strVal val="0-#ppt_w/2"/>
                                          </p:val>
                                        </p:tav>
                                        <p:tav tm="100000">
                                          <p:val>
                                            <p:strVal val="#ppt_x"/>
                                          </p:val>
                                        </p:tav>
                                      </p:tavLst>
                                    </p:anim>
                                    <p:anim calcmode="lin" valueType="num">
                                      <p:cBhvr additive="base">
                                        <p:cTn id="8" dur="400" fill="hold"/>
                                        <p:tgtEl>
                                          <p:spTgt spid="6"/>
                                        </p:tgtEl>
                                        <p:attrNameLst>
                                          <p:attrName>ppt_y</p:attrName>
                                        </p:attrNameLst>
                                      </p:cBhvr>
                                      <p:tavLst>
                                        <p:tav tm="0">
                                          <p:val>
                                            <p:strVal val="#ppt_y"/>
                                          </p:val>
                                        </p:tav>
                                        <p:tav tm="100000">
                                          <p:val>
                                            <p:strVal val="#ppt_y"/>
                                          </p:val>
                                        </p:tav>
                                      </p:tavLst>
                                    </p:anim>
                                  </p:childTnLst>
                                </p:cTn>
                              </p:par>
                              <p:par>
                                <p:cTn id="9" presetID="12" presetClass="entr" presetSubtype="1" fill="hold" grpId="0" nodeType="withEffect">
                                  <p:stCondLst>
                                    <p:cond delay="50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400"/>
                                        <p:tgtEl>
                                          <p:spTgt spid="17"/>
                                        </p:tgtEl>
                                        <p:attrNameLst>
                                          <p:attrName>ppt_y</p:attrName>
                                        </p:attrNameLst>
                                      </p:cBhvr>
                                      <p:tavLst>
                                        <p:tav tm="0">
                                          <p:val>
                                            <p:strVal val="#ppt_y-#ppt_h*1.125000"/>
                                          </p:val>
                                        </p:tav>
                                        <p:tav tm="100000">
                                          <p:val>
                                            <p:strVal val="#ppt_y"/>
                                          </p:val>
                                        </p:tav>
                                      </p:tavLst>
                                    </p:anim>
                                    <p:animEffect transition="in" filter="wipe(down)">
                                      <p:cBhvr>
                                        <p:cTn id="12" dur="400"/>
                                        <p:tgtEl>
                                          <p:spTgt spid="17"/>
                                        </p:tgtEl>
                                      </p:cBhvr>
                                    </p:animEffect>
                                  </p:childTnLst>
                                </p:cTn>
                              </p:par>
                              <p:par>
                                <p:cTn id="13" presetID="12" presetClass="entr" presetSubtype="1" fill="hold" grpId="0" nodeType="withEffect">
                                  <p:stCondLst>
                                    <p:cond delay="50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400"/>
                                        <p:tgtEl>
                                          <p:spTgt spid="18"/>
                                        </p:tgtEl>
                                        <p:attrNameLst>
                                          <p:attrName>ppt_y</p:attrName>
                                        </p:attrNameLst>
                                      </p:cBhvr>
                                      <p:tavLst>
                                        <p:tav tm="0">
                                          <p:val>
                                            <p:strVal val="#ppt_y-#ppt_h*1.125000"/>
                                          </p:val>
                                        </p:tav>
                                        <p:tav tm="100000">
                                          <p:val>
                                            <p:strVal val="#ppt_y"/>
                                          </p:val>
                                        </p:tav>
                                      </p:tavLst>
                                    </p:anim>
                                    <p:animEffect transition="in" filter="wipe(down)">
                                      <p:cBhvr>
                                        <p:cTn id="16" dur="400"/>
                                        <p:tgtEl>
                                          <p:spTgt spid="18"/>
                                        </p:tgtEl>
                                      </p:cBhvr>
                                    </p:animEffect>
                                  </p:childTnLst>
                                </p:cTn>
                              </p:par>
                            </p:childTnLst>
                          </p:cTn>
                        </p:par>
                        <p:par>
                          <p:cTn id="17" fill="hold">
                            <p:stCondLst>
                              <p:cond delay="500"/>
                            </p:stCondLst>
                            <p:childTnLst>
                              <p:par>
                                <p:cTn id="18" presetID="12" presetClass="entr" presetSubtype="8" fill="hold" nodeType="after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400"/>
                                        <p:tgtEl>
                                          <p:spTgt spid="3"/>
                                        </p:tgtEl>
                                        <p:attrNameLst>
                                          <p:attrName>ppt_x</p:attrName>
                                        </p:attrNameLst>
                                      </p:cBhvr>
                                      <p:tavLst>
                                        <p:tav tm="0">
                                          <p:val>
                                            <p:strVal val="#ppt_x-#ppt_w*1.125000"/>
                                          </p:val>
                                        </p:tav>
                                        <p:tav tm="100000">
                                          <p:val>
                                            <p:strVal val="#ppt_x"/>
                                          </p:val>
                                        </p:tav>
                                      </p:tavLst>
                                    </p:anim>
                                    <p:animEffect transition="in" filter="wipe(right)">
                                      <p:cBhvr>
                                        <p:cTn id="21" dur="400"/>
                                        <p:tgtEl>
                                          <p:spTgt spid="3"/>
                                        </p:tgtEl>
                                      </p:cBhvr>
                                    </p:animEffect>
                                  </p:childTnLst>
                                </p:cTn>
                              </p:par>
                              <p:par>
                                <p:cTn id="22" presetID="12" presetClass="entr" presetSubtype="1" fill="hold" grpId="0" nodeType="withEffect">
                                  <p:stCondLst>
                                    <p:cond delay="50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400"/>
                                        <p:tgtEl>
                                          <p:spTgt spid="19"/>
                                        </p:tgtEl>
                                        <p:attrNameLst>
                                          <p:attrName>ppt_y</p:attrName>
                                        </p:attrNameLst>
                                      </p:cBhvr>
                                      <p:tavLst>
                                        <p:tav tm="0">
                                          <p:val>
                                            <p:strVal val="#ppt_y-#ppt_h*1.125000"/>
                                          </p:val>
                                        </p:tav>
                                        <p:tav tm="100000">
                                          <p:val>
                                            <p:strVal val="#ppt_y"/>
                                          </p:val>
                                        </p:tav>
                                      </p:tavLst>
                                    </p:anim>
                                    <p:animEffect transition="in" filter="wipe(down)">
                                      <p:cBhvr>
                                        <p:cTn id="25" dur="400"/>
                                        <p:tgtEl>
                                          <p:spTgt spid="19"/>
                                        </p:tgtEl>
                                      </p:cBhvr>
                                    </p:animEffect>
                                  </p:childTnLst>
                                </p:cTn>
                              </p:par>
                              <p:par>
                                <p:cTn id="26" presetID="12" presetClass="entr" presetSubtype="1" fill="hold" grpId="0" nodeType="withEffect">
                                  <p:stCondLst>
                                    <p:cond delay="500"/>
                                  </p:stCondLst>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400"/>
                                        <p:tgtEl>
                                          <p:spTgt spid="20"/>
                                        </p:tgtEl>
                                        <p:attrNameLst>
                                          <p:attrName>ppt_y</p:attrName>
                                        </p:attrNameLst>
                                      </p:cBhvr>
                                      <p:tavLst>
                                        <p:tav tm="0">
                                          <p:val>
                                            <p:strVal val="#ppt_y-#ppt_h*1.125000"/>
                                          </p:val>
                                        </p:tav>
                                        <p:tav tm="100000">
                                          <p:val>
                                            <p:strVal val="#ppt_y"/>
                                          </p:val>
                                        </p:tav>
                                      </p:tavLst>
                                    </p:anim>
                                    <p:animEffect transition="in" filter="wipe(down)">
                                      <p:cBhvr>
                                        <p:cTn id="29" dur="400"/>
                                        <p:tgtEl>
                                          <p:spTgt spid="20"/>
                                        </p:tgtEl>
                                      </p:cBhvr>
                                    </p:animEffect>
                                  </p:childTnLst>
                                </p:cTn>
                              </p:par>
                            </p:childTnLst>
                          </p:cTn>
                        </p:par>
                        <p:par>
                          <p:cTn id="30" fill="hold">
                            <p:stCondLst>
                              <p:cond delay="1000"/>
                            </p:stCondLst>
                            <p:childTnLst>
                              <p:par>
                                <p:cTn id="31" presetID="12" presetClass="entr" presetSubtype="8" fill="hold" nodeType="afterEffect">
                                  <p:stCondLst>
                                    <p:cond delay="0"/>
                                  </p:stCondLst>
                                  <p:childTnLst>
                                    <p:set>
                                      <p:cBhvr>
                                        <p:cTn id="32" dur="1" fill="hold">
                                          <p:stCondLst>
                                            <p:cond delay="0"/>
                                          </p:stCondLst>
                                        </p:cTn>
                                        <p:tgtEl>
                                          <p:spTgt spid="13"/>
                                        </p:tgtEl>
                                        <p:attrNameLst>
                                          <p:attrName>style.visibility</p:attrName>
                                        </p:attrNameLst>
                                      </p:cBhvr>
                                      <p:to>
                                        <p:strVal val="visible"/>
                                      </p:to>
                                    </p:set>
                                    <p:anim calcmode="lin" valueType="num">
                                      <p:cBhvr additive="base">
                                        <p:cTn id="33" dur="400"/>
                                        <p:tgtEl>
                                          <p:spTgt spid="13"/>
                                        </p:tgtEl>
                                        <p:attrNameLst>
                                          <p:attrName>ppt_x</p:attrName>
                                        </p:attrNameLst>
                                      </p:cBhvr>
                                      <p:tavLst>
                                        <p:tav tm="0">
                                          <p:val>
                                            <p:strVal val="#ppt_x-#ppt_w*1.125000"/>
                                          </p:val>
                                        </p:tav>
                                        <p:tav tm="100000">
                                          <p:val>
                                            <p:strVal val="#ppt_x"/>
                                          </p:val>
                                        </p:tav>
                                      </p:tavLst>
                                    </p:anim>
                                    <p:animEffect transition="in" filter="wipe(right)">
                                      <p:cBhvr>
                                        <p:cTn id="34" dur="400"/>
                                        <p:tgtEl>
                                          <p:spTgt spid="13"/>
                                        </p:tgtEl>
                                      </p:cBhvr>
                                    </p:animEffect>
                                  </p:childTnLst>
                                </p:cTn>
                              </p:par>
                              <p:par>
                                <p:cTn id="35" presetID="12" presetClass="entr" presetSubtype="1" fill="hold" grpId="0" nodeType="withEffect">
                                  <p:stCondLst>
                                    <p:cond delay="500"/>
                                  </p:stCondLst>
                                  <p:childTnLst>
                                    <p:set>
                                      <p:cBhvr>
                                        <p:cTn id="36" dur="1" fill="hold">
                                          <p:stCondLst>
                                            <p:cond delay="0"/>
                                          </p:stCondLst>
                                        </p:cTn>
                                        <p:tgtEl>
                                          <p:spTgt spid="21"/>
                                        </p:tgtEl>
                                        <p:attrNameLst>
                                          <p:attrName>style.visibility</p:attrName>
                                        </p:attrNameLst>
                                      </p:cBhvr>
                                      <p:to>
                                        <p:strVal val="visible"/>
                                      </p:to>
                                    </p:set>
                                    <p:anim calcmode="lin" valueType="num">
                                      <p:cBhvr additive="base">
                                        <p:cTn id="37" dur="400"/>
                                        <p:tgtEl>
                                          <p:spTgt spid="21"/>
                                        </p:tgtEl>
                                        <p:attrNameLst>
                                          <p:attrName>ppt_y</p:attrName>
                                        </p:attrNameLst>
                                      </p:cBhvr>
                                      <p:tavLst>
                                        <p:tav tm="0">
                                          <p:val>
                                            <p:strVal val="#ppt_y-#ppt_h*1.125000"/>
                                          </p:val>
                                        </p:tav>
                                        <p:tav tm="100000">
                                          <p:val>
                                            <p:strVal val="#ppt_y"/>
                                          </p:val>
                                        </p:tav>
                                      </p:tavLst>
                                    </p:anim>
                                    <p:animEffect transition="in" filter="wipe(down)">
                                      <p:cBhvr>
                                        <p:cTn id="38" dur="400"/>
                                        <p:tgtEl>
                                          <p:spTgt spid="21"/>
                                        </p:tgtEl>
                                      </p:cBhvr>
                                    </p:animEffect>
                                  </p:childTnLst>
                                </p:cTn>
                              </p:par>
                              <p:par>
                                <p:cTn id="39" presetID="12" presetClass="entr" presetSubtype="1" fill="hold" grpId="0" nodeType="withEffect">
                                  <p:stCondLst>
                                    <p:cond delay="500"/>
                                  </p:stCondLst>
                                  <p:childTnLst>
                                    <p:set>
                                      <p:cBhvr>
                                        <p:cTn id="40" dur="1" fill="hold">
                                          <p:stCondLst>
                                            <p:cond delay="0"/>
                                          </p:stCondLst>
                                        </p:cTn>
                                        <p:tgtEl>
                                          <p:spTgt spid="22"/>
                                        </p:tgtEl>
                                        <p:attrNameLst>
                                          <p:attrName>style.visibility</p:attrName>
                                        </p:attrNameLst>
                                      </p:cBhvr>
                                      <p:to>
                                        <p:strVal val="visible"/>
                                      </p:to>
                                    </p:set>
                                    <p:anim calcmode="lin" valueType="num">
                                      <p:cBhvr additive="base">
                                        <p:cTn id="41" dur="400"/>
                                        <p:tgtEl>
                                          <p:spTgt spid="22"/>
                                        </p:tgtEl>
                                        <p:attrNameLst>
                                          <p:attrName>ppt_y</p:attrName>
                                        </p:attrNameLst>
                                      </p:cBhvr>
                                      <p:tavLst>
                                        <p:tav tm="0">
                                          <p:val>
                                            <p:strVal val="#ppt_y-#ppt_h*1.125000"/>
                                          </p:val>
                                        </p:tav>
                                        <p:tav tm="100000">
                                          <p:val>
                                            <p:strVal val="#ppt_y"/>
                                          </p:val>
                                        </p:tav>
                                      </p:tavLst>
                                    </p:anim>
                                    <p:animEffect transition="in" filter="wipe(down)">
                                      <p:cBhvr>
                                        <p:cTn id="42" dur="400"/>
                                        <p:tgtEl>
                                          <p:spTgt spid="22"/>
                                        </p:tgtEl>
                                      </p:cBhvr>
                                    </p:animEffect>
                                  </p:childTnLst>
                                </p:cTn>
                              </p:par>
                            </p:childTnLst>
                          </p:cTn>
                        </p:par>
                        <p:par>
                          <p:cTn id="43" fill="hold">
                            <p:stCondLst>
                              <p:cond delay="1500"/>
                            </p:stCondLst>
                            <p:childTnLst>
                              <p:par>
                                <p:cTn id="44" presetID="12" presetClass="entr" presetSubtype="8" fill="hold" nodeType="afterEffect">
                                  <p:stCondLst>
                                    <p:cond delay="0"/>
                                  </p:stCondLst>
                                  <p:childTnLst>
                                    <p:set>
                                      <p:cBhvr>
                                        <p:cTn id="45" dur="1" fill="hold">
                                          <p:stCondLst>
                                            <p:cond delay="0"/>
                                          </p:stCondLst>
                                        </p:cTn>
                                        <p:tgtEl>
                                          <p:spTgt spid="10"/>
                                        </p:tgtEl>
                                        <p:attrNameLst>
                                          <p:attrName>style.visibility</p:attrName>
                                        </p:attrNameLst>
                                      </p:cBhvr>
                                      <p:to>
                                        <p:strVal val="visible"/>
                                      </p:to>
                                    </p:set>
                                    <p:anim calcmode="lin" valueType="num">
                                      <p:cBhvr additive="base">
                                        <p:cTn id="46" dur="400"/>
                                        <p:tgtEl>
                                          <p:spTgt spid="10"/>
                                        </p:tgtEl>
                                        <p:attrNameLst>
                                          <p:attrName>ppt_x</p:attrName>
                                        </p:attrNameLst>
                                      </p:cBhvr>
                                      <p:tavLst>
                                        <p:tav tm="0">
                                          <p:val>
                                            <p:strVal val="#ppt_x-#ppt_w*1.125000"/>
                                          </p:val>
                                        </p:tav>
                                        <p:tav tm="100000">
                                          <p:val>
                                            <p:strVal val="#ppt_x"/>
                                          </p:val>
                                        </p:tav>
                                      </p:tavLst>
                                    </p:anim>
                                    <p:animEffect transition="in" filter="wipe(right)">
                                      <p:cBhvr>
                                        <p:cTn id="47" dur="400"/>
                                        <p:tgtEl>
                                          <p:spTgt spid="10"/>
                                        </p:tgtEl>
                                      </p:cBhvr>
                                    </p:animEffect>
                                  </p:childTnLst>
                                </p:cTn>
                              </p:par>
                              <p:par>
                                <p:cTn id="48" presetID="12" presetClass="entr" presetSubtype="1" fill="hold" grpId="0" nodeType="withEffect">
                                  <p:stCondLst>
                                    <p:cond delay="500"/>
                                  </p:stCondLst>
                                  <p:childTnLst>
                                    <p:set>
                                      <p:cBhvr>
                                        <p:cTn id="49" dur="1" fill="hold">
                                          <p:stCondLst>
                                            <p:cond delay="0"/>
                                          </p:stCondLst>
                                        </p:cTn>
                                        <p:tgtEl>
                                          <p:spTgt spid="23"/>
                                        </p:tgtEl>
                                        <p:attrNameLst>
                                          <p:attrName>style.visibility</p:attrName>
                                        </p:attrNameLst>
                                      </p:cBhvr>
                                      <p:to>
                                        <p:strVal val="visible"/>
                                      </p:to>
                                    </p:set>
                                    <p:anim calcmode="lin" valueType="num">
                                      <p:cBhvr additive="base">
                                        <p:cTn id="50" dur="400"/>
                                        <p:tgtEl>
                                          <p:spTgt spid="23"/>
                                        </p:tgtEl>
                                        <p:attrNameLst>
                                          <p:attrName>ppt_y</p:attrName>
                                        </p:attrNameLst>
                                      </p:cBhvr>
                                      <p:tavLst>
                                        <p:tav tm="0">
                                          <p:val>
                                            <p:strVal val="#ppt_y-#ppt_h*1.125000"/>
                                          </p:val>
                                        </p:tav>
                                        <p:tav tm="100000">
                                          <p:val>
                                            <p:strVal val="#ppt_y"/>
                                          </p:val>
                                        </p:tav>
                                      </p:tavLst>
                                    </p:anim>
                                    <p:animEffect transition="in" filter="wipe(down)">
                                      <p:cBhvr>
                                        <p:cTn id="51" dur="400"/>
                                        <p:tgtEl>
                                          <p:spTgt spid="23"/>
                                        </p:tgtEl>
                                      </p:cBhvr>
                                    </p:animEffect>
                                  </p:childTnLst>
                                </p:cTn>
                              </p:par>
                              <p:par>
                                <p:cTn id="52" presetID="12" presetClass="entr" presetSubtype="1" fill="hold" grpId="0" nodeType="withEffect">
                                  <p:stCondLst>
                                    <p:cond delay="500"/>
                                  </p:stCondLst>
                                  <p:childTnLst>
                                    <p:set>
                                      <p:cBhvr>
                                        <p:cTn id="53" dur="1" fill="hold">
                                          <p:stCondLst>
                                            <p:cond delay="0"/>
                                          </p:stCondLst>
                                        </p:cTn>
                                        <p:tgtEl>
                                          <p:spTgt spid="24"/>
                                        </p:tgtEl>
                                        <p:attrNameLst>
                                          <p:attrName>style.visibility</p:attrName>
                                        </p:attrNameLst>
                                      </p:cBhvr>
                                      <p:to>
                                        <p:strVal val="visible"/>
                                      </p:to>
                                    </p:set>
                                    <p:anim calcmode="lin" valueType="num">
                                      <p:cBhvr additive="base">
                                        <p:cTn id="54" dur="400"/>
                                        <p:tgtEl>
                                          <p:spTgt spid="24"/>
                                        </p:tgtEl>
                                        <p:attrNameLst>
                                          <p:attrName>ppt_y</p:attrName>
                                        </p:attrNameLst>
                                      </p:cBhvr>
                                      <p:tavLst>
                                        <p:tav tm="0">
                                          <p:val>
                                            <p:strVal val="#ppt_y-#ppt_h*1.125000"/>
                                          </p:val>
                                        </p:tav>
                                        <p:tav tm="100000">
                                          <p:val>
                                            <p:strVal val="#ppt_y"/>
                                          </p:val>
                                        </p:tav>
                                      </p:tavLst>
                                    </p:anim>
                                    <p:animEffect transition="in" filter="wipe(down)">
                                      <p:cBhvr>
                                        <p:cTn id="55" dur="400"/>
                                        <p:tgtEl>
                                          <p:spTgt spid="24"/>
                                        </p:tgtEl>
                                      </p:cBhvr>
                                    </p:animEffect>
                                  </p:childTnLst>
                                </p:cTn>
                              </p:par>
                            </p:childTnLst>
                          </p:cTn>
                        </p:par>
                        <p:par>
                          <p:cTn id="56" fill="hold">
                            <p:stCondLst>
                              <p:cond delay="2000"/>
                            </p:stCondLst>
                            <p:childTnLst>
                              <p:par>
                                <p:cTn id="57" presetID="16" presetClass="entr" presetSubtype="37" fill="hold"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barn(outVertical)">
                                      <p:cBhvr>
                                        <p:cTn id="59" dur="750"/>
                                        <p:tgtEl>
                                          <p:spTgt spid="25"/>
                                        </p:tgtEl>
                                      </p:cBhvr>
                                    </p:animEffect>
                                  </p:childTnLst>
                                </p:cTn>
                              </p:par>
                              <p:par>
                                <p:cTn id="60" presetID="53" presetClass="entr" presetSubtype="16" fill="hold" grpId="0" nodeType="withEffect">
                                  <p:stCondLst>
                                    <p:cond delay="250"/>
                                  </p:stCondLst>
                                  <p:childTnLst>
                                    <p:set>
                                      <p:cBhvr>
                                        <p:cTn id="61" dur="1" fill="hold">
                                          <p:stCondLst>
                                            <p:cond delay="0"/>
                                          </p:stCondLst>
                                        </p:cTn>
                                        <p:tgtEl>
                                          <p:spTgt spid="16"/>
                                        </p:tgtEl>
                                        <p:attrNameLst>
                                          <p:attrName>style.visibility</p:attrName>
                                        </p:attrNameLst>
                                      </p:cBhvr>
                                      <p:to>
                                        <p:strVal val="visible"/>
                                      </p:to>
                                    </p:set>
                                    <p:anim calcmode="lin" valueType="num">
                                      <p:cBhvr>
                                        <p:cTn id="62" dur="500" fill="hold"/>
                                        <p:tgtEl>
                                          <p:spTgt spid="16"/>
                                        </p:tgtEl>
                                        <p:attrNameLst>
                                          <p:attrName>ppt_w</p:attrName>
                                        </p:attrNameLst>
                                      </p:cBhvr>
                                      <p:tavLst>
                                        <p:tav tm="0">
                                          <p:val>
                                            <p:fltVal val="0"/>
                                          </p:val>
                                        </p:tav>
                                        <p:tav tm="100000">
                                          <p:val>
                                            <p:strVal val="#ppt_w"/>
                                          </p:val>
                                        </p:tav>
                                      </p:tavLst>
                                    </p:anim>
                                    <p:anim calcmode="lin" valueType="num">
                                      <p:cBhvr>
                                        <p:cTn id="63" dur="500" fill="hold"/>
                                        <p:tgtEl>
                                          <p:spTgt spid="16"/>
                                        </p:tgtEl>
                                        <p:attrNameLst>
                                          <p:attrName>ppt_h</p:attrName>
                                        </p:attrNameLst>
                                      </p:cBhvr>
                                      <p:tavLst>
                                        <p:tav tm="0">
                                          <p:val>
                                            <p:fltVal val="0"/>
                                          </p:val>
                                        </p:tav>
                                        <p:tav tm="100000">
                                          <p:val>
                                            <p:strVal val="#ppt_h"/>
                                          </p:val>
                                        </p:tav>
                                      </p:tavLst>
                                    </p:anim>
                                    <p:animEffect transition="in" filter="fade">
                                      <p:cBhvr>
                                        <p:cTn id="64"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p:bldP spid="22" grpId="0"/>
      <p:bldP spid="23" grpId="0"/>
      <p:bldP spid="2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flipH="1">
            <a:off x="2640993" y="3783209"/>
            <a:ext cx="3002784" cy="479356"/>
          </a:xfrm>
          <a:prstGeom prst="homePlate">
            <a:avLst/>
          </a:prstGeom>
          <a:solidFill>
            <a:schemeClr val="accent1"/>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sz="1500">
              <a:latin typeface="微软雅黑" panose="020B0503020204020204" pitchFamily="34" charset="-122"/>
              <a:ea typeface="微软雅黑" panose="020B0503020204020204" pitchFamily="34" charset="-122"/>
            </a:endParaRPr>
          </a:p>
        </p:txBody>
      </p:sp>
      <p:sp>
        <p:nvSpPr>
          <p:cNvPr id="4" name="五边形 3"/>
          <p:cNvSpPr/>
          <p:nvPr/>
        </p:nvSpPr>
        <p:spPr>
          <a:xfrm flipH="1">
            <a:off x="3797072" y="4389618"/>
            <a:ext cx="1846706" cy="479356"/>
          </a:xfrm>
          <a:prstGeom prst="homePlate">
            <a:avLst/>
          </a:prstGeom>
          <a:solidFill>
            <a:schemeClr val="accent3"/>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sz="1500">
              <a:latin typeface="微软雅黑" panose="020B0503020204020204" pitchFamily="34" charset="-122"/>
              <a:ea typeface="微软雅黑" panose="020B0503020204020204" pitchFamily="34" charset="-122"/>
            </a:endParaRPr>
          </a:p>
        </p:txBody>
      </p:sp>
      <p:sp>
        <p:nvSpPr>
          <p:cNvPr id="5" name="五边形 4"/>
          <p:cNvSpPr/>
          <p:nvPr/>
        </p:nvSpPr>
        <p:spPr>
          <a:xfrm flipH="1">
            <a:off x="3094541" y="4996027"/>
            <a:ext cx="2549236" cy="479356"/>
          </a:xfrm>
          <a:prstGeom prst="homePlate">
            <a:avLst/>
          </a:prstGeom>
          <a:solidFill>
            <a:schemeClr val="accent1"/>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sz="1500">
              <a:latin typeface="微软雅黑" panose="020B0503020204020204" pitchFamily="34" charset="-122"/>
              <a:ea typeface="微软雅黑" panose="020B0503020204020204" pitchFamily="34" charset="-122"/>
            </a:endParaRPr>
          </a:p>
        </p:txBody>
      </p:sp>
      <p:sp>
        <p:nvSpPr>
          <p:cNvPr id="6" name="五边形 5"/>
          <p:cNvSpPr/>
          <p:nvPr/>
        </p:nvSpPr>
        <p:spPr>
          <a:xfrm flipH="1">
            <a:off x="1968080" y="5602437"/>
            <a:ext cx="3675697" cy="479356"/>
          </a:xfrm>
          <a:prstGeom prst="homePlate">
            <a:avLst/>
          </a:prstGeom>
          <a:solidFill>
            <a:schemeClr val="accent3"/>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sz="1500">
              <a:latin typeface="微软雅黑" panose="020B0503020204020204" pitchFamily="34" charset="-122"/>
              <a:ea typeface="微软雅黑" panose="020B0503020204020204" pitchFamily="34" charset="-122"/>
            </a:endParaRPr>
          </a:p>
        </p:txBody>
      </p:sp>
      <p:sp>
        <p:nvSpPr>
          <p:cNvPr id="7" name="TextBox 159"/>
          <p:cNvSpPr txBox="1"/>
          <p:nvPr/>
        </p:nvSpPr>
        <p:spPr>
          <a:xfrm>
            <a:off x="4803405" y="3833757"/>
            <a:ext cx="776608" cy="420628"/>
          </a:xfrm>
          <a:prstGeom prst="rect">
            <a:avLst/>
          </a:prstGeom>
          <a:noFill/>
        </p:spPr>
        <p:txBody>
          <a:bodyPr wrap="none" lIns="91431" tIns="45715" rIns="91431" bIns="45715" rtlCol="0">
            <a:spAutoFit/>
          </a:bodyPr>
          <a:lstStyle/>
          <a:p>
            <a:pPr algn="ctr"/>
            <a:r>
              <a:rPr lang="en-US" altLang="zh-CN" sz="2100" b="1" dirty="0">
                <a:solidFill>
                  <a:schemeClr val="bg1"/>
                </a:solidFill>
                <a:latin typeface="微软雅黑" panose="020B0503020204020204" pitchFamily="34" charset="-122"/>
                <a:ea typeface="微软雅黑" panose="020B0503020204020204" pitchFamily="34" charset="-122"/>
              </a:rPr>
              <a:t>73%</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9" name="TextBox 160"/>
          <p:cNvSpPr txBox="1"/>
          <p:nvPr/>
        </p:nvSpPr>
        <p:spPr>
          <a:xfrm>
            <a:off x="4793787" y="4444990"/>
            <a:ext cx="776608" cy="420628"/>
          </a:xfrm>
          <a:prstGeom prst="rect">
            <a:avLst/>
          </a:prstGeom>
          <a:noFill/>
        </p:spPr>
        <p:txBody>
          <a:bodyPr wrap="none" lIns="91431" tIns="45715" rIns="91431" bIns="45715" rtlCol="0">
            <a:spAutoFit/>
          </a:bodyPr>
          <a:lstStyle/>
          <a:p>
            <a:pPr algn="ctr"/>
            <a:r>
              <a:rPr lang="en-US" altLang="zh-CN" sz="2100" b="1" dirty="0">
                <a:solidFill>
                  <a:schemeClr val="bg1"/>
                </a:solidFill>
                <a:latin typeface="微软雅黑" panose="020B0503020204020204" pitchFamily="34" charset="-122"/>
                <a:ea typeface="微软雅黑" panose="020B0503020204020204" pitchFamily="34" charset="-122"/>
              </a:rPr>
              <a:t>30%</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10" name="TextBox 161"/>
          <p:cNvSpPr txBox="1"/>
          <p:nvPr/>
        </p:nvSpPr>
        <p:spPr>
          <a:xfrm>
            <a:off x="4793789" y="5051479"/>
            <a:ext cx="776608" cy="420628"/>
          </a:xfrm>
          <a:prstGeom prst="rect">
            <a:avLst/>
          </a:prstGeom>
          <a:noFill/>
        </p:spPr>
        <p:txBody>
          <a:bodyPr wrap="none" lIns="91431" tIns="45715" rIns="91431" bIns="45715" rtlCol="0">
            <a:spAutoFit/>
          </a:bodyPr>
          <a:lstStyle/>
          <a:p>
            <a:pPr algn="ctr"/>
            <a:r>
              <a:rPr lang="en-US" altLang="zh-CN" sz="2100" b="1" dirty="0">
                <a:solidFill>
                  <a:schemeClr val="bg1"/>
                </a:solidFill>
                <a:latin typeface="微软雅黑" panose="020B0503020204020204" pitchFamily="34" charset="-122"/>
                <a:ea typeface="微软雅黑" panose="020B0503020204020204" pitchFamily="34" charset="-122"/>
              </a:rPr>
              <a:t>50%</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11" name="TextBox 162"/>
          <p:cNvSpPr txBox="1"/>
          <p:nvPr/>
        </p:nvSpPr>
        <p:spPr>
          <a:xfrm>
            <a:off x="4819435" y="5663819"/>
            <a:ext cx="776608" cy="420628"/>
          </a:xfrm>
          <a:prstGeom prst="rect">
            <a:avLst/>
          </a:prstGeom>
          <a:noFill/>
        </p:spPr>
        <p:txBody>
          <a:bodyPr wrap="none" lIns="91431" tIns="45715" rIns="91431" bIns="45715" rtlCol="0">
            <a:spAutoFit/>
          </a:bodyPr>
          <a:lstStyle/>
          <a:p>
            <a:pPr algn="ctr"/>
            <a:r>
              <a:rPr lang="en-US" altLang="zh-CN" sz="2100" b="1" dirty="0">
                <a:solidFill>
                  <a:schemeClr val="bg1"/>
                </a:solidFill>
                <a:latin typeface="微软雅黑" panose="020B0503020204020204" pitchFamily="34" charset="-122"/>
                <a:ea typeface="微软雅黑" panose="020B0503020204020204" pitchFamily="34" charset="-122"/>
              </a:rPr>
              <a:t>75%</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12" name="五边形 11"/>
          <p:cNvSpPr/>
          <p:nvPr/>
        </p:nvSpPr>
        <p:spPr>
          <a:xfrm>
            <a:off x="6612501" y="3785863"/>
            <a:ext cx="1532686" cy="479356"/>
          </a:xfrm>
          <a:prstGeom prst="homePlate">
            <a:avLst/>
          </a:prstGeom>
          <a:solidFill>
            <a:schemeClr val="accent2"/>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sz="1500" b="1">
              <a:solidFill>
                <a:schemeClr val="bg1"/>
              </a:solidFill>
              <a:latin typeface="微软雅黑" panose="020B0503020204020204" pitchFamily="34" charset="-122"/>
              <a:ea typeface="微软雅黑" panose="020B0503020204020204" pitchFamily="34" charset="-122"/>
            </a:endParaRPr>
          </a:p>
        </p:txBody>
      </p:sp>
      <p:sp>
        <p:nvSpPr>
          <p:cNvPr id="13" name="五边形 12"/>
          <p:cNvSpPr/>
          <p:nvPr/>
        </p:nvSpPr>
        <p:spPr>
          <a:xfrm>
            <a:off x="6612503" y="4392273"/>
            <a:ext cx="2893326" cy="479356"/>
          </a:xfrm>
          <a:prstGeom prst="homePlate">
            <a:avLst/>
          </a:prstGeom>
          <a:solidFill>
            <a:schemeClr val="accent4"/>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sz="1500">
              <a:latin typeface="微软雅黑" panose="020B0503020204020204" pitchFamily="34" charset="-122"/>
              <a:ea typeface="微软雅黑" panose="020B0503020204020204" pitchFamily="34" charset="-122"/>
            </a:endParaRPr>
          </a:p>
        </p:txBody>
      </p:sp>
      <p:sp>
        <p:nvSpPr>
          <p:cNvPr id="14" name="五边形 13"/>
          <p:cNvSpPr/>
          <p:nvPr/>
        </p:nvSpPr>
        <p:spPr>
          <a:xfrm>
            <a:off x="6612502" y="4998683"/>
            <a:ext cx="1814186" cy="479356"/>
          </a:xfrm>
          <a:prstGeom prst="homePlate">
            <a:avLst/>
          </a:prstGeom>
          <a:solidFill>
            <a:schemeClr val="accent2"/>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sz="1500" b="1">
              <a:solidFill>
                <a:schemeClr val="bg1"/>
              </a:solidFill>
              <a:latin typeface="微软雅黑" panose="020B0503020204020204" pitchFamily="34" charset="-122"/>
              <a:ea typeface="微软雅黑" panose="020B0503020204020204" pitchFamily="34" charset="-122"/>
            </a:endParaRPr>
          </a:p>
        </p:txBody>
      </p:sp>
      <p:sp>
        <p:nvSpPr>
          <p:cNvPr id="15" name="五边形 14"/>
          <p:cNvSpPr/>
          <p:nvPr/>
        </p:nvSpPr>
        <p:spPr>
          <a:xfrm>
            <a:off x="6612503" y="5605091"/>
            <a:ext cx="3867471" cy="479356"/>
          </a:xfrm>
          <a:prstGeom prst="homePlate">
            <a:avLst/>
          </a:prstGeom>
          <a:solidFill>
            <a:schemeClr val="accent4"/>
          </a:solidFill>
          <a:ln>
            <a:noFill/>
          </a:ln>
          <a:effectLst>
            <a:outerShdw blurRad="1270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sz="1500">
              <a:latin typeface="微软雅黑" panose="020B0503020204020204" pitchFamily="34" charset="-122"/>
              <a:ea typeface="微软雅黑" panose="020B0503020204020204" pitchFamily="34" charset="-122"/>
            </a:endParaRPr>
          </a:p>
        </p:txBody>
      </p:sp>
      <p:sp>
        <p:nvSpPr>
          <p:cNvPr id="16" name="TextBox 173"/>
          <p:cNvSpPr txBox="1"/>
          <p:nvPr/>
        </p:nvSpPr>
        <p:spPr>
          <a:xfrm>
            <a:off x="6705927" y="3842383"/>
            <a:ext cx="776608" cy="420628"/>
          </a:xfrm>
          <a:prstGeom prst="rect">
            <a:avLst/>
          </a:prstGeom>
          <a:noFill/>
        </p:spPr>
        <p:txBody>
          <a:bodyPr wrap="none" lIns="91431" tIns="45715" rIns="91431" bIns="45715" rtlCol="0">
            <a:spAutoFit/>
          </a:bodyPr>
          <a:lstStyle/>
          <a:p>
            <a:pPr algn="ctr"/>
            <a:r>
              <a:rPr lang="en-US" altLang="zh-CN" sz="2100" b="1" dirty="0">
                <a:solidFill>
                  <a:schemeClr val="bg1"/>
                </a:solidFill>
                <a:latin typeface="微软雅黑" panose="020B0503020204020204" pitchFamily="34" charset="-122"/>
                <a:ea typeface="微软雅黑" panose="020B0503020204020204" pitchFamily="34" charset="-122"/>
              </a:rPr>
              <a:t>20%</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17" name="TextBox 174"/>
          <p:cNvSpPr txBox="1"/>
          <p:nvPr/>
        </p:nvSpPr>
        <p:spPr>
          <a:xfrm>
            <a:off x="6705925" y="4438941"/>
            <a:ext cx="776608" cy="420628"/>
          </a:xfrm>
          <a:prstGeom prst="rect">
            <a:avLst/>
          </a:prstGeom>
          <a:noFill/>
        </p:spPr>
        <p:txBody>
          <a:bodyPr wrap="none" lIns="91431" tIns="45715" rIns="91431" bIns="45715" rtlCol="0">
            <a:spAutoFit/>
          </a:bodyPr>
          <a:lstStyle/>
          <a:p>
            <a:pPr algn="ctr"/>
            <a:r>
              <a:rPr lang="en-US" altLang="zh-CN" sz="2100" b="1" dirty="0">
                <a:solidFill>
                  <a:schemeClr val="bg1"/>
                </a:solidFill>
                <a:latin typeface="微软雅黑" panose="020B0503020204020204" pitchFamily="34" charset="-122"/>
                <a:ea typeface="微软雅黑" panose="020B0503020204020204" pitchFamily="34" charset="-122"/>
              </a:rPr>
              <a:t>56%</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18" name="TextBox 175"/>
          <p:cNvSpPr txBox="1"/>
          <p:nvPr/>
        </p:nvSpPr>
        <p:spPr>
          <a:xfrm>
            <a:off x="6705928" y="5051477"/>
            <a:ext cx="776608" cy="420628"/>
          </a:xfrm>
          <a:prstGeom prst="rect">
            <a:avLst/>
          </a:prstGeom>
          <a:noFill/>
        </p:spPr>
        <p:txBody>
          <a:bodyPr wrap="none" lIns="91431" tIns="45715" rIns="91431" bIns="45715" rtlCol="0">
            <a:spAutoFit/>
          </a:bodyPr>
          <a:lstStyle/>
          <a:p>
            <a:pPr algn="ctr"/>
            <a:r>
              <a:rPr lang="en-US" altLang="zh-CN" sz="2100" b="1" dirty="0">
                <a:solidFill>
                  <a:schemeClr val="bg1"/>
                </a:solidFill>
                <a:latin typeface="微软雅黑" panose="020B0503020204020204" pitchFamily="34" charset="-122"/>
                <a:ea typeface="微软雅黑" panose="020B0503020204020204" pitchFamily="34" charset="-122"/>
              </a:rPr>
              <a:t>29%</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19" name="TextBox 176"/>
          <p:cNvSpPr txBox="1"/>
          <p:nvPr/>
        </p:nvSpPr>
        <p:spPr>
          <a:xfrm>
            <a:off x="6722902" y="5660543"/>
            <a:ext cx="776608" cy="420628"/>
          </a:xfrm>
          <a:prstGeom prst="rect">
            <a:avLst/>
          </a:prstGeom>
          <a:noFill/>
        </p:spPr>
        <p:txBody>
          <a:bodyPr wrap="none" lIns="91431" tIns="45715" rIns="91431" bIns="45715" rtlCol="0">
            <a:spAutoFit/>
          </a:bodyPr>
          <a:lstStyle/>
          <a:p>
            <a:pPr algn="ctr"/>
            <a:r>
              <a:rPr lang="en-US" altLang="zh-CN" sz="2100" b="1" dirty="0">
                <a:solidFill>
                  <a:schemeClr val="bg1"/>
                </a:solidFill>
                <a:latin typeface="微软雅黑" panose="020B0503020204020204" pitchFamily="34" charset="-122"/>
                <a:ea typeface="微软雅黑" panose="020B0503020204020204" pitchFamily="34" charset="-122"/>
              </a:rPr>
              <a:t>77%</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20" name="TextBox 180"/>
          <p:cNvSpPr txBox="1"/>
          <p:nvPr/>
        </p:nvSpPr>
        <p:spPr>
          <a:xfrm>
            <a:off x="5747688" y="3888963"/>
            <a:ext cx="761648" cy="323165"/>
          </a:xfrm>
          <a:prstGeom prst="rect">
            <a:avLst/>
          </a:prstGeom>
          <a:noFill/>
        </p:spPr>
        <p:txBody>
          <a:bodyPr wrap="none" lIns="91431" tIns="45715" rIns="91431" bIns="45715" rtlCol="0">
            <a:spAutoFit/>
          </a:bodyPr>
          <a:lstStyle/>
          <a:p>
            <a:pPr algn="ctr"/>
            <a:r>
              <a:rPr lang="zh-CN" altLang="en-US" sz="1500" b="1" dirty="0">
                <a:solidFill>
                  <a:schemeClr val="tx1">
                    <a:lumMod val="50000"/>
                    <a:lumOff val="50000"/>
                  </a:schemeClr>
                </a:solidFill>
                <a:latin typeface="微软雅黑" panose="020B0503020204020204" pitchFamily="34" charset="-122"/>
                <a:ea typeface="微软雅黑" panose="020B0503020204020204" pitchFamily="34" charset="-122"/>
              </a:rPr>
              <a:t>项目一</a:t>
            </a:r>
            <a:endParaRPr lang="zh-CN" altLang="en-US" sz="15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1" name="TextBox 181"/>
          <p:cNvSpPr txBox="1"/>
          <p:nvPr/>
        </p:nvSpPr>
        <p:spPr>
          <a:xfrm>
            <a:off x="5747688" y="4491075"/>
            <a:ext cx="761648" cy="323165"/>
          </a:xfrm>
          <a:prstGeom prst="rect">
            <a:avLst/>
          </a:prstGeom>
          <a:noFill/>
        </p:spPr>
        <p:txBody>
          <a:bodyPr wrap="none" lIns="91431" tIns="45715" rIns="91431" bIns="45715" rtlCol="0">
            <a:spAutoFit/>
          </a:bodyPr>
          <a:lstStyle/>
          <a:p>
            <a:pPr algn="ctr"/>
            <a:r>
              <a:rPr lang="zh-CN" altLang="en-US" sz="1500" b="1" dirty="0">
                <a:solidFill>
                  <a:schemeClr val="tx1">
                    <a:lumMod val="50000"/>
                    <a:lumOff val="50000"/>
                  </a:schemeClr>
                </a:solidFill>
                <a:latin typeface="微软雅黑" panose="020B0503020204020204" pitchFamily="34" charset="-122"/>
                <a:ea typeface="微软雅黑" panose="020B0503020204020204" pitchFamily="34" charset="-122"/>
              </a:rPr>
              <a:t>项目二</a:t>
            </a:r>
            <a:endParaRPr lang="zh-CN" altLang="en-US" sz="15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2" name="TextBox 182"/>
          <p:cNvSpPr txBox="1"/>
          <p:nvPr/>
        </p:nvSpPr>
        <p:spPr>
          <a:xfrm>
            <a:off x="5747920" y="5097484"/>
            <a:ext cx="761648" cy="323165"/>
          </a:xfrm>
          <a:prstGeom prst="rect">
            <a:avLst/>
          </a:prstGeom>
          <a:noFill/>
        </p:spPr>
        <p:txBody>
          <a:bodyPr wrap="none" lIns="91431" tIns="45715" rIns="91431" bIns="45715" rtlCol="0">
            <a:spAutoFit/>
          </a:bodyPr>
          <a:lstStyle/>
          <a:p>
            <a:pPr algn="ctr"/>
            <a:r>
              <a:rPr lang="zh-CN" altLang="en-US" sz="1500" b="1" dirty="0">
                <a:solidFill>
                  <a:schemeClr val="tx1">
                    <a:lumMod val="50000"/>
                    <a:lumOff val="50000"/>
                  </a:schemeClr>
                </a:solidFill>
                <a:latin typeface="微软雅黑" panose="020B0503020204020204" pitchFamily="34" charset="-122"/>
                <a:ea typeface="微软雅黑" panose="020B0503020204020204" pitchFamily="34" charset="-122"/>
              </a:rPr>
              <a:t>项目三</a:t>
            </a:r>
            <a:endParaRPr lang="zh-CN" altLang="en-US" sz="15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3" name="TextBox 183"/>
          <p:cNvSpPr txBox="1"/>
          <p:nvPr/>
        </p:nvSpPr>
        <p:spPr>
          <a:xfrm>
            <a:off x="5747920" y="5706549"/>
            <a:ext cx="761648" cy="323165"/>
          </a:xfrm>
          <a:prstGeom prst="rect">
            <a:avLst/>
          </a:prstGeom>
          <a:noFill/>
        </p:spPr>
        <p:txBody>
          <a:bodyPr wrap="none" lIns="91431" tIns="45715" rIns="91431" bIns="45715" rtlCol="0">
            <a:spAutoFit/>
          </a:bodyPr>
          <a:lstStyle/>
          <a:p>
            <a:pPr algn="ctr"/>
            <a:r>
              <a:rPr lang="zh-CN" altLang="en-US" sz="1500" b="1" dirty="0">
                <a:solidFill>
                  <a:schemeClr val="tx1">
                    <a:lumMod val="50000"/>
                    <a:lumOff val="50000"/>
                  </a:schemeClr>
                </a:solidFill>
                <a:latin typeface="微软雅黑" panose="020B0503020204020204" pitchFamily="34" charset="-122"/>
                <a:ea typeface="微软雅黑" panose="020B0503020204020204" pitchFamily="34" charset="-122"/>
              </a:rPr>
              <a:t>项目四</a:t>
            </a:r>
            <a:endParaRPr lang="zh-CN" altLang="en-US" sz="15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4" name="Oval 4"/>
          <p:cNvSpPr/>
          <p:nvPr/>
        </p:nvSpPr>
        <p:spPr>
          <a:xfrm>
            <a:off x="6609995" y="1508787"/>
            <a:ext cx="1117974" cy="1054600"/>
          </a:xfrm>
          <a:prstGeom prst="ellipse">
            <a:avLst/>
          </a:prstGeom>
          <a:solidFill>
            <a:schemeClr val="accent2"/>
          </a:solidFill>
          <a:ln w="63500">
            <a:solidFill>
              <a:schemeClr val="bg1"/>
            </a:solidFill>
          </a:ln>
          <a:effectLst>
            <a:outerShdw blurRad="127000" dist="38100" dir="8100000" algn="tr"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lIns="91431" tIns="45715" rIns="91431" bIns="45715" rtlCol="0" anchor="ctr"/>
          <a:lstStyle/>
          <a:p>
            <a:pPr algn="ctr"/>
            <a:r>
              <a:rPr lang="en-US" sz="1900" b="1" dirty="0">
                <a:solidFill>
                  <a:schemeClr val="bg1"/>
                </a:solidFill>
                <a:latin typeface="微软雅黑" panose="020B0503020204020204" pitchFamily="34" charset="-122"/>
                <a:ea typeface="微软雅黑" panose="020B0503020204020204" pitchFamily="34" charset="-122"/>
              </a:rPr>
              <a:t>2016</a:t>
            </a:r>
            <a:endParaRPr lang="en-US" sz="1900" b="1" dirty="0">
              <a:solidFill>
                <a:schemeClr val="bg1"/>
              </a:solidFill>
              <a:latin typeface="微软雅黑" panose="020B0503020204020204" pitchFamily="34" charset="-122"/>
              <a:ea typeface="微软雅黑" panose="020B0503020204020204" pitchFamily="34" charset="-122"/>
            </a:endParaRPr>
          </a:p>
        </p:txBody>
      </p:sp>
      <p:sp>
        <p:nvSpPr>
          <p:cNvPr id="25" name="Oval 5"/>
          <p:cNvSpPr/>
          <p:nvPr/>
        </p:nvSpPr>
        <p:spPr>
          <a:xfrm>
            <a:off x="4548358" y="1508787"/>
            <a:ext cx="1117974" cy="1054600"/>
          </a:xfrm>
          <a:prstGeom prst="ellipse">
            <a:avLst/>
          </a:prstGeom>
          <a:solidFill>
            <a:schemeClr val="accent1"/>
          </a:solidFill>
          <a:ln w="63500">
            <a:solidFill>
              <a:schemeClr val="bg1"/>
            </a:solidFill>
          </a:ln>
          <a:effectLst>
            <a:outerShdw blurRad="127000" dist="38100" dir="8100000" algn="tr"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lIns="91431" tIns="45715" rIns="91431" bIns="45715" rtlCol="0" anchor="ctr"/>
          <a:lstStyle/>
          <a:p>
            <a:pPr algn="ctr"/>
            <a:r>
              <a:rPr lang="en-US" altLang="zh-CN" sz="1900" b="1" dirty="0">
                <a:solidFill>
                  <a:schemeClr val="bg1"/>
                </a:solidFill>
                <a:latin typeface="微软雅黑" panose="020B0503020204020204" pitchFamily="34" charset="-122"/>
                <a:ea typeface="微软雅黑" panose="020B0503020204020204" pitchFamily="34" charset="-122"/>
              </a:rPr>
              <a:t>2015</a:t>
            </a:r>
            <a:endParaRPr lang="en-US" sz="1900" b="1" dirty="0">
              <a:solidFill>
                <a:schemeClr val="bg1"/>
              </a:solidFill>
              <a:latin typeface="微软雅黑" panose="020B0503020204020204" pitchFamily="34" charset="-122"/>
              <a:ea typeface="微软雅黑" panose="020B0503020204020204" pitchFamily="34" charset="-122"/>
            </a:endParaRPr>
          </a:p>
        </p:txBody>
      </p:sp>
      <p:sp>
        <p:nvSpPr>
          <p:cNvPr id="26" name="Text Box 10"/>
          <p:cNvSpPr txBox="1">
            <a:spLocks noChangeArrowheads="1"/>
          </p:cNvSpPr>
          <p:nvPr/>
        </p:nvSpPr>
        <p:spPr bwMode="auto">
          <a:xfrm>
            <a:off x="6612502" y="2693097"/>
            <a:ext cx="4955395" cy="1006429"/>
          </a:xfrm>
          <a:prstGeom prst="rect">
            <a:avLst/>
          </a:prstGeom>
          <a:noFill/>
          <a:ln w="9525">
            <a:noFill/>
            <a:miter lim="800000"/>
          </a:ln>
        </p:spPr>
        <p:txBody>
          <a:bodyPr wrap="square" lIns="45715" tIns="22858" rIns="45715" bIns="22858">
            <a:spAutoFit/>
          </a:bodyPr>
          <a:lstStyle/>
          <a:p>
            <a:pPr defTabSz="1087755">
              <a:lnSpc>
                <a:spcPct val="130000"/>
              </a:lnSpc>
            </a:pP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rPr>
              <a:t>单击此处添加标题</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endParaRPr>
          </a:p>
          <a:p>
            <a:pPr defTabSz="1087755">
              <a:lnSpc>
                <a:spcPct val="13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rPr>
              <a:t>您的内容打在这里，或者通过复制您的文本后，在此框中选择粘贴，并选择只保留文字。</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27" name="Text Box 10"/>
          <p:cNvSpPr txBox="1">
            <a:spLocks noChangeArrowheads="1"/>
          </p:cNvSpPr>
          <p:nvPr/>
        </p:nvSpPr>
        <p:spPr bwMode="auto">
          <a:xfrm>
            <a:off x="816102" y="2693096"/>
            <a:ext cx="4841832" cy="1006429"/>
          </a:xfrm>
          <a:prstGeom prst="rect">
            <a:avLst/>
          </a:prstGeom>
          <a:noFill/>
          <a:ln w="9525">
            <a:noFill/>
            <a:miter lim="800000"/>
          </a:ln>
        </p:spPr>
        <p:txBody>
          <a:bodyPr wrap="square" lIns="45715" tIns="22858" rIns="45715" bIns="22858">
            <a:spAutoFit/>
          </a:bodyPr>
          <a:lstStyle/>
          <a:p>
            <a:pPr algn="r" defTabSz="1087755">
              <a:lnSpc>
                <a:spcPct val="130000"/>
              </a:lnSpc>
            </a:pPr>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rPr>
              <a:t>单击此处添加标题</a:t>
            </a:r>
            <a:endParaRPr lang="en-US" altLang="zh-CN" sz="1600" b="1"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endParaRPr>
          </a:p>
          <a:p>
            <a:pPr algn="r" defTabSz="1087755">
              <a:lnSpc>
                <a:spcPct val="13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rPr>
              <a:t>您的内容打在这里，或者通过复制您的文本后，在此框中选择粘贴，并选择只保留文字。</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cs typeface="Open Sans" panose="020B0606030504020204" pitchFamily="34" charset="0"/>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grpId="0" nodeType="afterEffect">
                                  <p:stCondLst>
                                    <p:cond delay="0"/>
                                  </p:stCondLst>
                                  <p:childTnLst>
                                    <p:set>
                                      <p:cBhvr>
                                        <p:cTn id="11" dur="1" fill="hold">
                                          <p:stCondLst>
                                            <p:cond delay="0"/>
                                          </p:stCondLst>
                                        </p:cTn>
                                        <p:tgtEl>
                                          <p:spTgt spid="24"/>
                                        </p:tgtEl>
                                        <p:attrNameLst>
                                          <p:attrName>style.visibility</p:attrName>
                                        </p:attrNameLst>
                                      </p:cBhvr>
                                      <p:to>
                                        <p:strVal val="visible"/>
                                      </p:to>
                                    </p:set>
                                    <p:anim calcmode="lin" valueType="num">
                                      <p:cBhvr additive="base">
                                        <p:cTn id="12" dur="500" fill="hold"/>
                                        <p:tgtEl>
                                          <p:spTgt spid="24"/>
                                        </p:tgtEl>
                                        <p:attrNameLst>
                                          <p:attrName>ppt_x</p:attrName>
                                        </p:attrNameLst>
                                      </p:cBhvr>
                                      <p:tavLst>
                                        <p:tav tm="0">
                                          <p:val>
                                            <p:strVal val="1+#ppt_w/2"/>
                                          </p:val>
                                        </p:tav>
                                        <p:tav tm="100000">
                                          <p:val>
                                            <p:strVal val="#ppt_x"/>
                                          </p:val>
                                        </p:tav>
                                      </p:tavLst>
                                    </p:anim>
                                    <p:anim calcmode="lin" valueType="num">
                                      <p:cBhvr additive="base">
                                        <p:cTn id="13" dur="500" fill="hold"/>
                                        <p:tgtEl>
                                          <p:spTgt spid="24"/>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childTnLst>
                          </p:cTn>
                        </p:par>
                        <p:par>
                          <p:cTn id="22" fill="hold">
                            <p:stCondLst>
                              <p:cond delay="2000"/>
                            </p:stCondLst>
                            <p:childTnLst>
                              <p:par>
                                <p:cTn id="23" presetID="2" presetClass="entr" presetSubtype="4" decel="100000" fill="hold" grpId="0" nodeType="after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additive="base">
                                        <p:cTn id="25" dur="500" fill="hold"/>
                                        <p:tgtEl>
                                          <p:spTgt spid="20"/>
                                        </p:tgtEl>
                                        <p:attrNameLst>
                                          <p:attrName>ppt_x</p:attrName>
                                        </p:attrNameLst>
                                      </p:cBhvr>
                                      <p:tavLst>
                                        <p:tav tm="0">
                                          <p:val>
                                            <p:strVal val="#ppt_x"/>
                                          </p:val>
                                        </p:tav>
                                        <p:tav tm="100000">
                                          <p:val>
                                            <p:strVal val="#ppt_x"/>
                                          </p:val>
                                        </p:tav>
                                      </p:tavLst>
                                    </p:anim>
                                    <p:anim calcmode="lin" valueType="num">
                                      <p:cBhvr additive="base">
                                        <p:cTn id="26" dur="500" fill="hold"/>
                                        <p:tgtEl>
                                          <p:spTgt spid="20"/>
                                        </p:tgtEl>
                                        <p:attrNameLst>
                                          <p:attrName>ppt_y</p:attrName>
                                        </p:attrNameLst>
                                      </p:cBhvr>
                                      <p:tavLst>
                                        <p:tav tm="0">
                                          <p:val>
                                            <p:strVal val="1+#ppt_h/2"/>
                                          </p:val>
                                        </p:tav>
                                        <p:tav tm="100000">
                                          <p:val>
                                            <p:strVal val="#ppt_y"/>
                                          </p:val>
                                        </p:tav>
                                      </p:tavLst>
                                    </p:anim>
                                  </p:childTnLst>
                                </p:cTn>
                              </p:par>
                              <p:par>
                                <p:cTn id="27" presetID="2" presetClass="entr" presetSubtype="4" decel="10000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 calcmode="lin" valueType="num">
                                      <p:cBhvr additive="base">
                                        <p:cTn id="29" dur="500" fill="hold"/>
                                        <p:tgtEl>
                                          <p:spTgt spid="21"/>
                                        </p:tgtEl>
                                        <p:attrNameLst>
                                          <p:attrName>ppt_x</p:attrName>
                                        </p:attrNameLst>
                                      </p:cBhvr>
                                      <p:tavLst>
                                        <p:tav tm="0">
                                          <p:val>
                                            <p:strVal val="#ppt_x"/>
                                          </p:val>
                                        </p:tav>
                                        <p:tav tm="100000">
                                          <p:val>
                                            <p:strVal val="#ppt_x"/>
                                          </p:val>
                                        </p:tav>
                                      </p:tavLst>
                                    </p:anim>
                                    <p:anim calcmode="lin" valueType="num">
                                      <p:cBhvr additive="base">
                                        <p:cTn id="30" dur="500" fill="hold"/>
                                        <p:tgtEl>
                                          <p:spTgt spid="21"/>
                                        </p:tgtEl>
                                        <p:attrNameLst>
                                          <p:attrName>ppt_y</p:attrName>
                                        </p:attrNameLst>
                                      </p:cBhvr>
                                      <p:tavLst>
                                        <p:tav tm="0">
                                          <p:val>
                                            <p:strVal val="1+#ppt_h/2"/>
                                          </p:val>
                                        </p:tav>
                                        <p:tav tm="100000">
                                          <p:val>
                                            <p:strVal val="#ppt_y"/>
                                          </p:val>
                                        </p:tav>
                                      </p:tavLst>
                                    </p:anim>
                                  </p:childTnLst>
                                </p:cTn>
                              </p:par>
                              <p:par>
                                <p:cTn id="31" presetID="2" presetClass="entr" presetSubtype="4" decel="10000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500" fill="hold"/>
                                        <p:tgtEl>
                                          <p:spTgt spid="22"/>
                                        </p:tgtEl>
                                        <p:attrNameLst>
                                          <p:attrName>ppt_x</p:attrName>
                                        </p:attrNameLst>
                                      </p:cBhvr>
                                      <p:tavLst>
                                        <p:tav tm="0">
                                          <p:val>
                                            <p:strVal val="#ppt_x"/>
                                          </p:val>
                                        </p:tav>
                                        <p:tav tm="100000">
                                          <p:val>
                                            <p:strVal val="#ppt_x"/>
                                          </p:val>
                                        </p:tav>
                                      </p:tavLst>
                                    </p:anim>
                                    <p:anim calcmode="lin" valueType="num">
                                      <p:cBhvr additive="base">
                                        <p:cTn id="34" dur="500" fill="hold"/>
                                        <p:tgtEl>
                                          <p:spTgt spid="22"/>
                                        </p:tgtEl>
                                        <p:attrNameLst>
                                          <p:attrName>ppt_y</p:attrName>
                                        </p:attrNameLst>
                                      </p:cBhvr>
                                      <p:tavLst>
                                        <p:tav tm="0">
                                          <p:val>
                                            <p:strVal val="1+#ppt_h/2"/>
                                          </p:val>
                                        </p:tav>
                                        <p:tav tm="100000">
                                          <p:val>
                                            <p:strVal val="#ppt_y"/>
                                          </p:val>
                                        </p:tav>
                                      </p:tavLst>
                                    </p:anim>
                                  </p:childTnLst>
                                </p:cTn>
                              </p:par>
                              <p:par>
                                <p:cTn id="35" presetID="2" presetClass="entr" presetSubtype="4" decel="10000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additive="base">
                                        <p:cTn id="37" dur="500" fill="hold"/>
                                        <p:tgtEl>
                                          <p:spTgt spid="23"/>
                                        </p:tgtEl>
                                        <p:attrNameLst>
                                          <p:attrName>ppt_x</p:attrName>
                                        </p:attrNameLst>
                                      </p:cBhvr>
                                      <p:tavLst>
                                        <p:tav tm="0">
                                          <p:val>
                                            <p:strVal val="#ppt_x"/>
                                          </p:val>
                                        </p:tav>
                                        <p:tav tm="100000">
                                          <p:val>
                                            <p:strVal val="#ppt_x"/>
                                          </p:val>
                                        </p:tav>
                                      </p:tavLst>
                                    </p:anim>
                                    <p:anim calcmode="lin" valueType="num">
                                      <p:cBhvr additive="base">
                                        <p:cTn id="38" dur="500" fill="hold"/>
                                        <p:tgtEl>
                                          <p:spTgt spid="23"/>
                                        </p:tgtEl>
                                        <p:attrNameLst>
                                          <p:attrName>ppt_y</p:attrName>
                                        </p:attrNameLst>
                                      </p:cBhvr>
                                      <p:tavLst>
                                        <p:tav tm="0">
                                          <p:val>
                                            <p:strVal val="1+#ppt_h/2"/>
                                          </p:val>
                                        </p:tav>
                                        <p:tav tm="100000">
                                          <p:val>
                                            <p:strVal val="#ppt_y"/>
                                          </p:val>
                                        </p:tav>
                                      </p:tavLst>
                                    </p:anim>
                                  </p:childTnLst>
                                </p:cTn>
                              </p:par>
                            </p:childTnLst>
                          </p:cTn>
                        </p:par>
                        <p:par>
                          <p:cTn id="39" fill="hold">
                            <p:stCondLst>
                              <p:cond delay="2500"/>
                            </p:stCondLst>
                            <p:childTnLst>
                              <p:par>
                                <p:cTn id="40" presetID="22" presetClass="entr" presetSubtype="8" fill="hold" grpId="0" nodeType="after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left)">
                                      <p:cBhvr>
                                        <p:cTn id="42" dur="500"/>
                                        <p:tgtEl>
                                          <p:spTgt spid="12"/>
                                        </p:tgtEl>
                                      </p:cBhvr>
                                    </p:animEffect>
                                  </p:childTnLst>
                                </p:cTn>
                              </p:par>
                              <p:par>
                                <p:cTn id="43" presetID="22" presetClass="entr" presetSubtype="8" fill="hold" grpId="0" nodeType="withEffect">
                                  <p:stCondLst>
                                    <p:cond delay="100"/>
                                  </p:stCondLst>
                                  <p:childTnLst>
                                    <p:set>
                                      <p:cBhvr>
                                        <p:cTn id="44" dur="1" fill="hold">
                                          <p:stCondLst>
                                            <p:cond delay="0"/>
                                          </p:stCondLst>
                                        </p:cTn>
                                        <p:tgtEl>
                                          <p:spTgt spid="13"/>
                                        </p:tgtEl>
                                        <p:attrNameLst>
                                          <p:attrName>style.visibility</p:attrName>
                                        </p:attrNameLst>
                                      </p:cBhvr>
                                      <p:to>
                                        <p:strVal val="visible"/>
                                      </p:to>
                                    </p:set>
                                    <p:animEffect transition="in" filter="wipe(left)">
                                      <p:cBhvr>
                                        <p:cTn id="45" dur="500"/>
                                        <p:tgtEl>
                                          <p:spTgt spid="13"/>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14"/>
                                        </p:tgtEl>
                                        <p:attrNameLst>
                                          <p:attrName>style.visibility</p:attrName>
                                        </p:attrNameLst>
                                      </p:cBhvr>
                                      <p:to>
                                        <p:strVal val="visible"/>
                                      </p:to>
                                    </p:set>
                                    <p:animEffect transition="in" filter="wipe(left)">
                                      <p:cBhvr>
                                        <p:cTn id="48" dur="500"/>
                                        <p:tgtEl>
                                          <p:spTgt spid="14"/>
                                        </p:tgtEl>
                                      </p:cBhvr>
                                    </p:animEffect>
                                  </p:childTnLst>
                                </p:cTn>
                              </p:par>
                              <p:par>
                                <p:cTn id="49" presetID="22" presetClass="entr" presetSubtype="8" fill="hold" grpId="0" nodeType="withEffect">
                                  <p:stCondLst>
                                    <p:cond delay="300"/>
                                  </p:stCondLst>
                                  <p:childTnLst>
                                    <p:set>
                                      <p:cBhvr>
                                        <p:cTn id="50" dur="1" fill="hold">
                                          <p:stCondLst>
                                            <p:cond delay="0"/>
                                          </p:stCondLst>
                                        </p:cTn>
                                        <p:tgtEl>
                                          <p:spTgt spid="15"/>
                                        </p:tgtEl>
                                        <p:attrNameLst>
                                          <p:attrName>style.visibility</p:attrName>
                                        </p:attrNameLst>
                                      </p:cBhvr>
                                      <p:to>
                                        <p:strVal val="visible"/>
                                      </p:to>
                                    </p:set>
                                    <p:animEffect transition="in" filter="wipe(left)">
                                      <p:cBhvr>
                                        <p:cTn id="51" dur="500"/>
                                        <p:tgtEl>
                                          <p:spTgt spid="15"/>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3"/>
                                        </p:tgtEl>
                                        <p:attrNameLst>
                                          <p:attrName>style.visibility</p:attrName>
                                        </p:attrNameLst>
                                      </p:cBhvr>
                                      <p:to>
                                        <p:strVal val="visible"/>
                                      </p:to>
                                    </p:set>
                                    <p:animEffect transition="in" filter="wipe(right)">
                                      <p:cBhvr>
                                        <p:cTn id="54" dur="500"/>
                                        <p:tgtEl>
                                          <p:spTgt spid="3"/>
                                        </p:tgtEl>
                                      </p:cBhvr>
                                    </p:animEffect>
                                  </p:childTnLst>
                                </p:cTn>
                              </p:par>
                              <p:par>
                                <p:cTn id="55" presetID="22" presetClass="entr" presetSubtype="2" fill="hold" grpId="0" nodeType="withEffect">
                                  <p:stCondLst>
                                    <p:cond delay="100"/>
                                  </p:stCondLst>
                                  <p:childTnLst>
                                    <p:set>
                                      <p:cBhvr>
                                        <p:cTn id="56" dur="1" fill="hold">
                                          <p:stCondLst>
                                            <p:cond delay="0"/>
                                          </p:stCondLst>
                                        </p:cTn>
                                        <p:tgtEl>
                                          <p:spTgt spid="4"/>
                                        </p:tgtEl>
                                        <p:attrNameLst>
                                          <p:attrName>style.visibility</p:attrName>
                                        </p:attrNameLst>
                                      </p:cBhvr>
                                      <p:to>
                                        <p:strVal val="visible"/>
                                      </p:to>
                                    </p:set>
                                    <p:animEffect transition="in" filter="wipe(right)">
                                      <p:cBhvr>
                                        <p:cTn id="57" dur="500"/>
                                        <p:tgtEl>
                                          <p:spTgt spid="4"/>
                                        </p:tgtEl>
                                      </p:cBhvr>
                                    </p:animEffect>
                                  </p:childTnLst>
                                </p:cTn>
                              </p:par>
                              <p:par>
                                <p:cTn id="58" presetID="22" presetClass="entr" presetSubtype="2" fill="hold" grpId="0" nodeType="withEffect">
                                  <p:stCondLst>
                                    <p:cond delay="200"/>
                                  </p:stCondLst>
                                  <p:childTnLst>
                                    <p:set>
                                      <p:cBhvr>
                                        <p:cTn id="59" dur="1" fill="hold">
                                          <p:stCondLst>
                                            <p:cond delay="0"/>
                                          </p:stCondLst>
                                        </p:cTn>
                                        <p:tgtEl>
                                          <p:spTgt spid="5"/>
                                        </p:tgtEl>
                                        <p:attrNameLst>
                                          <p:attrName>style.visibility</p:attrName>
                                        </p:attrNameLst>
                                      </p:cBhvr>
                                      <p:to>
                                        <p:strVal val="visible"/>
                                      </p:to>
                                    </p:set>
                                    <p:animEffect transition="in" filter="wipe(right)">
                                      <p:cBhvr>
                                        <p:cTn id="60" dur="500"/>
                                        <p:tgtEl>
                                          <p:spTgt spid="5"/>
                                        </p:tgtEl>
                                      </p:cBhvr>
                                    </p:animEffect>
                                  </p:childTnLst>
                                </p:cTn>
                              </p:par>
                              <p:par>
                                <p:cTn id="61" presetID="22" presetClass="entr" presetSubtype="2" fill="hold" grpId="0" nodeType="withEffect">
                                  <p:stCondLst>
                                    <p:cond delay="300"/>
                                  </p:stCondLst>
                                  <p:childTnLst>
                                    <p:set>
                                      <p:cBhvr>
                                        <p:cTn id="62" dur="1" fill="hold">
                                          <p:stCondLst>
                                            <p:cond delay="0"/>
                                          </p:stCondLst>
                                        </p:cTn>
                                        <p:tgtEl>
                                          <p:spTgt spid="6"/>
                                        </p:tgtEl>
                                        <p:attrNameLst>
                                          <p:attrName>style.visibility</p:attrName>
                                        </p:attrNameLst>
                                      </p:cBhvr>
                                      <p:to>
                                        <p:strVal val="visible"/>
                                      </p:to>
                                    </p:set>
                                    <p:animEffect transition="in" filter="wipe(right)">
                                      <p:cBhvr>
                                        <p:cTn id="63" dur="500"/>
                                        <p:tgtEl>
                                          <p:spTgt spid="6"/>
                                        </p:tgtEl>
                                      </p:cBhvr>
                                    </p:animEffect>
                                  </p:childTnLst>
                                </p:cTn>
                              </p:par>
                            </p:childTnLst>
                          </p:cTn>
                        </p:par>
                        <p:par>
                          <p:cTn id="64" fill="hold">
                            <p:stCondLst>
                              <p:cond delay="3000"/>
                            </p:stCondLst>
                            <p:childTnLst>
                              <p:par>
                                <p:cTn id="65" presetID="22" presetClass="entr" presetSubtype="8" fill="hold" grpId="0" nodeType="afterEffect">
                                  <p:stCondLst>
                                    <p:cond delay="0"/>
                                  </p:stCondLst>
                                  <p:childTnLst>
                                    <p:set>
                                      <p:cBhvr>
                                        <p:cTn id="66" dur="1" fill="hold">
                                          <p:stCondLst>
                                            <p:cond delay="0"/>
                                          </p:stCondLst>
                                        </p:cTn>
                                        <p:tgtEl>
                                          <p:spTgt spid="16"/>
                                        </p:tgtEl>
                                        <p:attrNameLst>
                                          <p:attrName>style.visibility</p:attrName>
                                        </p:attrNameLst>
                                      </p:cBhvr>
                                      <p:to>
                                        <p:strVal val="visible"/>
                                      </p:to>
                                    </p:set>
                                    <p:animEffect transition="in" filter="wipe(left)">
                                      <p:cBhvr>
                                        <p:cTn id="67" dur="500"/>
                                        <p:tgtEl>
                                          <p:spTgt spid="16"/>
                                        </p:tgtEl>
                                      </p:cBhvr>
                                    </p:animEffect>
                                  </p:childTnLst>
                                </p:cTn>
                              </p:par>
                              <p:par>
                                <p:cTn id="68" presetID="22" presetClass="entr" presetSubtype="8" fill="hold" grpId="0" nodeType="withEffect">
                                  <p:stCondLst>
                                    <p:cond delay="150"/>
                                  </p:stCondLst>
                                  <p:childTnLst>
                                    <p:set>
                                      <p:cBhvr>
                                        <p:cTn id="69" dur="1" fill="hold">
                                          <p:stCondLst>
                                            <p:cond delay="0"/>
                                          </p:stCondLst>
                                        </p:cTn>
                                        <p:tgtEl>
                                          <p:spTgt spid="17"/>
                                        </p:tgtEl>
                                        <p:attrNameLst>
                                          <p:attrName>style.visibility</p:attrName>
                                        </p:attrNameLst>
                                      </p:cBhvr>
                                      <p:to>
                                        <p:strVal val="visible"/>
                                      </p:to>
                                    </p:set>
                                    <p:animEffect transition="in" filter="wipe(left)">
                                      <p:cBhvr>
                                        <p:cTn id="70" dur="500"/>
                                        <p:tgtEl>
                                          <p:spTgt spid="17"/>
                                        </p:tgtEl>
                                      </p:cBhvr>
                                    </p:animEffect>
                                  </p:childTnLst>
                                </p:cTn>
                              </p:par>
                              <p:par>
                                <p:cTn id="71" presetID="22" presetClass="entr" presetSubtype="8" fill="hold" grpId="0" nodeType="withEffect">
                                  <p:stCondLst>
                                    <p:cond delay="300"/>
                                  </p:stCondLst>
                                  <p:childTnLst>
                                    <p:set>
                                      <p:cBhvr>
                                        <p:cTn id="72" dur="1" fill="hold">
                                          <p:stCondLst>
                                            <p:cond delay="0"/>
                                          </p:stCondLst>
                                        </p:cTn>
                                        <p:tgtEl>
                                          <p:spTgt spid="18"/>
                                        </p:tgtEl>
                                        <p:attrNameLst>
                                          <p:attrName>style.visibility</p:attrName>
                                        </p:attrNameLst>
                                      </p:cBhvr>
                                      <p:to>
                                        <p:strVal val="visible"/>
                                      </p:to>
                                    </p:set>
                                    <p:animEffect transition="in" filter="wipe(left)">
                                      <p:cBhvr>
                                        <p:cTn id="73" dur="500"/>
                                        <p:tgtEl>
                                          <p:spTgt spid="18"/>
                                        </p:tgtEl>
                                      </p:cBhvr>
                                    </p:animEffect>
                                  </p:childTnLst>
                                </p:cTn>
                              </p:par>
                              <p:par>
                                <p:cTn id="74" presetID="22" presetClass="entr" presetSubtype="8" fill="hold" grpId="0" nodeType="withEffect">
                                  <p:stCondLst>
                                    <p:cond delay="450"/>
                                  </p:stCondLst>
                                  <p:childTnLst>
                                    <p:set>
                                      <p:cBhvr>
                                        <p:cTn id="75" dur="1" fill="hold">
                                          <p:stCondLst>
                                            <p:cond delay="0"/>
                                          </p:stCondLst>
                                        </p:cTn>
                                        <p:tgtEl>
                                          <p:spTgt spid="19"/>
                                        </p:tgtEl>
                                        <p:attrNameLst>
                                          <p:attrName>style.visibility</p:attrName>
                                        </p:attrNameLst>
                                      </p:cBhvr>
                                      <p:to>
                                        <p:strVal val="visible"/>
                                      </p:to>
                                    </p:set>
                                    <p:animEffect transition="in" filter="wipe(left)">
                                      <p:cBhvr>
                                        <p:cTn id="76" dur="500"/>
                                        <p:tgtEl>
                                          <p:spTgt spid="19"/>
                                        </p:tgtEl>
                                      </p:cBhvr>
                                    </p:animEffect>
                                  </p:childTnLst>
                                </p:cTn>
                              </p:par>
                              <p:par>
                                <p:cTn id="77" presetID="22" presetClass="entr" presetSubtype="2" fill="hold" grpId="0" nodeType="withEffect">
                                  <p:stCondLst>
                                    <p:cond delay="0"/>
                                  </p:stCondLst>
                                  <p:childTnLst>
                                    <p:set>
                                      <p:cBhvr>
                                        <p:cTn id="78" dur="1" fill="hold">
                                          <p:stCondLst>
                                            <p:cond delay="0"/>
                                          </p:stCondLst>
                                        </p:cTn>
                                        <p:tgtEl>
                                          <p:spTgt spid="7"/>
                                        </p:tgtEl>
                                        <p:attrNameLst>
                                          <p:attrName>style.visibility</p:attrName>
                                        </p:attrNameLst>
                                      </p:cBhvr>
                                      <p:to>
                                        <p:strVal val="visible"/>
                                      </p:to>
                                    </p:set>
                                    <p:animEffect transition="in" filter="wipe(right)">
                                      <p:cBhvr>
                                        <p:cTn id="79" dur="500"/>
                                        <p:tgtEl>
                                          <p:spTgt spid="7"/>
                                        </p:tgtEl>
                                      </p:cBhvr>
                                    </p:animEffect>
                                  </p:childTnLst>
                                </p:cTn>
                              </p:par>
                              <p:par>
                                <p:cTn id="80" presetID="22" presetClass="entr" presetSubtype="2" fill="hold" grpId="0" nodeType="withEffect">
                                  <p:stCondLst>
                                    <p:cond delay="150"/>
                                  </p:stCondLst>
                                  <p:childTnLst>
                                    <p:set>
                                      <p:cBhvr>
                                        <p:cTn id="81" dur="1" fill="hold">
                                          <p:stCondLst>
                                            <p:cond delay="0"/>
                                          </p:stCondLst>
                                        </p:cTn>
                                        <p:tgtEl>
                                          <p:spTgt spid="9"/>
                                        </p:tgtEl>
                                        <p:attrNameLst>
                                          <p:attrName>style.visibility</p:attrName>
                                        </p:attrNameLst>
                                      </p:cBhvr>
                                      <p:to>
                                        <p:strVal val="visible"/>
                                      </p:to>
                                    </p:set>
                                    <p:animEffect transition="in" filter="wipe(right)">
                                      <p:cBhvr>
                                        <p:cTn id="82" dur="500"/>
                                        <p:tgtEl>
                                          <p:spTgt spid="9"/>
                                        </p:tgtEl>
                                      </p:cBhvr>
                                    </p:animEffect>
                                  </p:childTnLst>
                                </p:cTn>
                              </p:par>
                              <p:par>
                                <p:cTn id="83" presetID="22" presetClass="entr" presetSubtype="2" fill="hold" grpId="0" nodeType="withEffect">
                                  <p:stCondLst>
                                    <p:cond delay="300"/>
                                  </p:stCondLst>
                                  <p:childTnLst>
                                    <p:set>
                                      <p:cBhvr>
                                        <p:cTn id="84" dur="1" fill="hold">
                                          <p:stCondLst>
                                            <p:cond delay="0"/>
                                          </p:stCondLst>
                                        </p:cTn>
                                        <p:tgtEl>
                                          <p:spTgt spid="10"/>
                                        </p:tgtEl>
                                        <p:attrNameLst>
                                          <p:attrName>style.visibility</p:attrName>
                                        </p:attrNameLst>
                                      </p:cBhvr>
                                      <p:to>
                                        <p:strVal val="visible"/>
                                      </p:to>
                                    </p:set>
                                    <p:animEffect transition="in" filter="wipe(right)">
                                      <p:cBhvr>
                                        <p:cTn id="85" dur="500"/>
                                        <p:tgtEl>
                                          <p:spTgt spid="10"/>
                                        </p:tgtEl>
                                      </p:cBhvr>
                                    </p:animEffect>
                                  </p:childTnLst>
                                </p:cTn>
                              </p:par>
                              <p:par>
                                <p:cTn id="86" presetID="22" presetClass="entr" presetSubtype="2" fill="hold" grpId="0" nodeType="withEffect">
                                  <p:stCondLst>
                                    <p:cond delay="450"/>
                                  </p:stCondLst>
                                  <p:childTnLst>
                                    <p:set>
                                      <p:cBhvr>
                                        <p:cTn id="87" dur="1" fill="hold">
                                          <p:stCondLst>
                                            <p:cond delay="0"/>
                                          </p:stCondLst>
                                        </p:cTn>
                                        <p:tgtEl>
                                          <p:spTgt spid="11"/>
                                        </p:tgtEl>
                                        <p:attrNameLst>
                                          <p:attrName>style.visibility</p:attrName>
                                        </p:attrNameLst>
                                      </p:cBhvr>
                                      <p:to>
                                        <p:strVal val="visible"/>
                                      </p:to>
                                    </p:set>
                                    <p:animEffect transition="in" filter="wipe(right)">
                                      <p:cBhvr>
                                        <p:cTn id="8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p:bldP spid="9" grpId="0"/>
      <p:bldP spid="10" grpId="0"/>
      <p:bldP spid="11" grpId="0"/>
      <p:bldP spid="12" grpId="0" animBg="1"/>
      <p:bldP spid="13" grpId="0" animBg="1"/>
      <p:bldP spid="14" grpId="0" animBg="1"/>
      <p:bldP spid="15" grpId="0" animBg="1"/>
      <p:bldP spid="16" grpId="0"/>
      <p:bldP spid="17" grpId="0"/>
      <p:bldP spid="18" grpId="0"/>
      <p:bldP spid="19" grpId="0"/>
      <p:bldP spid="20" grpId="0"/>
      <p:bldP spid="21" grpId="0"/>
      <p:bldP spid="22" grpId="0"/>
      <p:bldP spid="23" grpId="0"/>
      <p:bldP spid="24" grpId="0" animBg="1"/>
      <p:bldP spid="25" grpId="0" animBg="1"/>
      <p:bldP spid="26" grpId="0"/>
      <p:bldP spid="2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直接连接符 27"/>
          <p:cNvCxnSpPr/>
          <p:nvPr/>
        </p:nvCxnSpPr>
        <p:spPr>
          <a:xfrm flipH="1">
            <a:off x="3763010" y="5396485"/>
            <a:ext cx="2341093"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29" name="直接连接符 28"/>
          <p:cNvCxnSpPr/>
          <p:nvPr/>
        </p:nvCxnSpPr>
        <p:spPr>
          <a:xfrm>
            <a:off x="6104103" y="5396485"/>
            <a:ext cx="2341093"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rot="16200000" flipV="1">
            <a:off x="4933408" y="4225788"/>
            <a:ext cx="2341393"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rot="2700000" flipH="1">
            <a:off x="4105702" y="4568676"/>
            <a:ext cx="2341397"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rot="18900000">
            <a:off x="5761260" y="4568676"/>
            <a:ext cx="2341093" cy="0"/>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sp>
        <p:nvSpPr>
          <p:cNvPr id="33" name="椭圆 32"/>
          <p:cNvSpPr/>
          <p:nvPr/>
        </p:nvSpPr>
        <p:spPr>
          <a:xfrm>
            <a:off x="2160076" y="4699274"/>
            <a:ext cx="1313962" cy="1334843"/>
          </a:xfrm>
          <a:prstGeom prst="ellipse">
            <a:avLst/>
          </a:prstGeom>
          <a:solidFill>
            <a:schemeClr val="accent1"/>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49684" tIns="74841" rIns="149684" bIns="74841" rtlCol="0" anchor="ctr"/>
          <a:lstStyle/>
          <a:p>
            <a:pPr algn="ctr"/>
            <a:endParaRPr lang="zh-CN" altLang="en-US"/>
          </a:p>
        </p:txBody>
      </p:sp>
      <p:sp>
        <p:nvSpPr>
          <p:cNvPr id="34" name="TextBox 33"/>
          <p:cNvSpPr txBox="1"/>
          <p:nvPr/>
        </p:nvSpPr>
        <p:spPr>
          <a:xfrm>
            <a:off x="2220282" y="4940933"/>
            <a:ext cx="1187771" cy="807748"/>
          </a:xfrm>
          <a:prstGeom prst="rect">
            <a:avLst/>
          </a:prstGeom>
          <a:noFill/>
        </p:spPr>
        <p:txBody>
          <a:bodyPr wrap="square" lIns="149684" tIns="74841" rIns="149684" bIns="74841" rtlCol="0">
            <a:spAutoFit/>
          </a:bodyPr>
          <a:lstStyle/>
          <a:p>
            <a:pPr algn="ctr"/>
            <a:r>
              <a:rPr lang="zh-CN" altLang="en-US" sz="2100" b="1" dirty="0">
                <a:solidFill>
                  <a:schemeClr val="bg1"/>
                </a:solidFill>
                <a:latin typeface="微软雅黑" panose="020B0503020204020204" pitchFamily="34" charset="-122"/>
                <a:ea typeface="微软雅黑" panose="020B0503020204020204" pitchFamily="34" charset="-122"/>
              </a:rPr>
              <a:t>添加</a:t>
            </a:r>
            <a:endParaRPr lang="en-US" altLang="zh-CN" sz="2100" b="1" dirty="0">
              <a:solidFill>
                <a:schemeClr val="bg1"/>
              </a:solidFill>
              <a:latin typeface="微软雅黑" panose="020B0503020204020204" pitchFamily="34" charset="-122"/>
              <a:ea typeface="微软雅黑" panose="020B0503020204020204" pitchFamily="34" charset="-122"/>
            </a:endParaRPr>
          </a:p>
          <a:p>
            <a:pPr algn="ctr"/>
            <a:r>
              <a:rPr lang="zh-CN" altLang="en-US" sz="2100" b="1" dirty="0">
                <a:solidFill>
                  <a:schemeClr val="bg1"/>
                </a:solidFill>
                <a:latin typeface="微软雅黑" panose="020B0503020204020204" pitchFamily="34" charset="-122"/>
                <a:ea typeface="微软雅黑" panose="020B0503020204020204" pitchFamily="34" charset="-122"/>
              </a:rPr>
              <a:t>关键字</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grpSp>
        <p:nvGrpSpPr>
          <p:cNvPr id="35" name="组合 34"/>
          <p:cNvGrpSpPr/>
          <p:nvPr/>
        </p:nvGrpSpPr>
        <p:grpSpPr>
          <a:xfrm>
            <a:off x="4842239" y="3895821"/>
            <a:ext cx="2495952" cy="3565628"/>
            <a:chOff x="3993415" y="3271064"/>
            <a:chExt cx="1872208" cy="2674221"/>
          </a:xfrm>
        </p:grpSpPr>
        <p:sp>
          <p:nvSpPr>
            <p:cNvPr id="36" name="椭圆 35"/>
            <p:cNvSpPr/>
            <p:nvPr/>
          </p:nvSpPr>
          <p:spPr>
            <a:xfrm>
              <a:off x="3993415" y="3271064"/>
              <a:ext cx="1872208" cy="1872208"/>
            </a:xfrm>
            <a:prstGeom prst="ellipse">
              <a:avLst/>
            </a:prstGeom>
            <a:ln w="190500">
              <a:solidFill>
                <a:schemeClr val="bg1"/>
              </a:solidFill>
            </a:ln>
            <a:effectLst>
              <a:outerShdw blurRad="127000" dist="38100" dir="60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圆角矩形 38"/>
            <p:cNvSpPr/>
            <p:nvPr/>
          </p:nvSpPr>
          <p:spPr>
            <a:xfrm>
              <a:off x="4735736" y="5143272"/>
              <a:ext cx="396240" cy="802013"/>
            </a:xfrm>
            <a:prstGeom prst="roundRect">
              <a:avLst>
                <a:gd name="adj" fmla="val 50000"/>
              </a:avLst>
            </a:prstGeom>
            <a:solidFill>
              <a:schemeClr val="bg1"/>
            </a:solidFill>
            <a:ln>
              <a:no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Rectangle 11"/>
          <p:cNvSpPr>
            <a:spLocks noChangeArrowheads="1"/>
          </p:cNvSpPr>
          <p:nvPr/>
        </p:nvSpPr>
        <p:spPr bwMode="gray">
          <a:xfrm>
            <a:off x="5114870" y="4697549"/>
            <a:ext cx="1951357" cy="954095"/>
          </a:xfrm>
          <a:prstGeom prst="rect">
            <a:avLst/>
          </a:prstGeom>
          <a:noFill/>
          <a:ln>
            <a:noFill/>
          </a:ln>
        </p:spPr>
        <p:txBody>
          <a:bodyPr wrap="square" lIns="121908" tIns="60954" rIns="121908" bIns="60954">
            <a:spAutoFit/>
          </a:bodyPr>
          <a:lstStyle/>
          <a:p>
            <a:pPr algn="ctr"/>
            <a:r>
              <a:rPr lang="zh-CN" altLang="en-US" sz="2700" b="1" dirty="0">
                <a:solidFill>
                  <a:schemeClr val="bg1"/>
                </a:solidFill>
                <a:latin typeface="微软雅黑" panose="020B0503020204020204" pitchFamily="34" charset="-122"/>
                <a:ea typeface="微软雅黑" panose="020B0503020204020204" pitchFamily="34" charset="-122"/>
              </a:rPr>
              <a:t>点击添加</a:t>
            </a:r>
            <a:endParaRPr lang="en-US" altLang="zh-CN" sz="2700" b="1" dirty="0">
              <a:solidFill>
                <a:schemeClr val="bg1"/>
              </a:solidFill>
              <a:latin typeface="微软雅黑" panose="020B0503020204020204" pitchFamily="34" charset="-122"/>
              <a:ea typeface="微软雅黑" panose="020B0503020204020204" pitchFamily="34" charset="-122"/>
            </a:endParaRPr>
          </a:p>
          <a:p>
            <a:pPr algn="ctr"/>
            <a:r>
              <a:rPr lang="zh-CN" altLang="en-US" sz="2700" b="1" dirty="0">
                <a:solidFill>
                  <a:schemeClr val="bg1"/>
                </a:solidFill>
                <a:latin typeface="微软雅黑" panose="020B0503020204020204" pitchFamily="34" charset="-122"/>
                <a:ea typeface="微软雅黑" panose="020B0503020204020204" pitchFamily="34" charset="-122"/>
              </a:rPr>
              <a:t>标题内容</a:t>
            </a:r>
            <a:endParaRPr lang="zh-CN" altLang="en-US" sz="2700" b="1" dirty="0">
              <a:solidFill>
                <a:schemeClr val="bg1"/>
              </a:solidFill>
              <a:latin typeface="微软雅黑" panose="020B0503020204020204" pitchFamily="34" charset="-122"/>
              <a:ea typeface="微软雅黑" panose="020B0503020204020204" pitchFamily="34" charset="-122"/>
            </a:endParaRPr>
          </a:p>
        </p:txBody>
      </p:sp>
      <p:sp>
        <p:nvSpPr>
          <p:cNvPr id="41" name="椭圆 40"/>
          <p:cNvSpPr/>
          <p:nvPr/>
        </p:nvSpPr>
        <p:spPr>
          <a:xfrm>
            <a:off x="3150069" y="2409869"/>
            <a:ext cx="1313962" cy="1334843"/>
          </a:xfrm>
          <a:prstGeom prst="ellipse">
            <a:avLst/>
          </a:prstGeom>
          <a:solidFill>
            <a:schemeClr val="accent2"/>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49684" tIns="74841" rIns="149684" bIns="74841" rtlCol="0" anchor="ctr"/>
          <a:lstStyle/>
          <a:p>
            <a:pPr algn="ctr"/>
            <a:endParaRPr lang="zh-CN" altLang="en-US"/>
          </a:p>
        </p:txBody>
      </p:sp>
      <p:sp>
        <p:nvSpPr>
          <p:cNvPr id="42" name="椭圆 41"/>
          <p:cNvSpPr/>
          <p:nvPr/>
        </p:nvSpPr>
        <p:spPr>
          <a:xfrm>
            <a:off x="5454026" y="1540229"/>
            <a:ext cx="1313962" cy="1334843"/>
          </a:xfrm>
          <a:prstGeom prst="ellipse">
            <a:avLst/>
          </a:prstGeom>
          <a:solidFill>
            <a:schemeClr val="accent3"/>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49684" tIns="74841" rIns="149684" bIns="74841" rtlCol="0" anchor="ctr"/>
          <a:lstStyle/>
          <a:p>
            <a:pPr algn="ctr"/>
            <a:endParaRPr lang="zh-CN" altLang="en-US"/>
          </a:p>
        </p:txBody>
      </p:sp>
      <p:sp>
        <p:nvSpPr>
          <p:cNvPr id="68" name="椭圆 67"/>
          <p:cNvSpPr/>
          <p:nvPr/>
        </p:nvSpPr>
        <p:spPr>
          <a:xfrm>
            <a:off x="7661983" y="2482352"/>
            <a:ext cx="1313962" cy="1334843"/>
          </a:xfrm>
          <a:prstGeom prst="ellipse">
            <a:avLst/>
          </a:prstGeom>
          <a:solidFill>
            <a:schemeClr val="accent4"/>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49684" tIns="74841" rIns="149684" bIns="74841" rtlCol="0" anchor="ctr"/>
          <a:lstStyle/>
          <a:p>
            <a:pPr algn="ctr"/>
            <a:endParaRPr lang="zh-CN" altLang="en-US"/>
          </a:p>
        </p:txBody>
      </p:sp>
      <p:sp>
        <p:nvSpPr>
          <p:cNvPr id="69" name="椭圆 68"/>
          <p:cNvSpPr/>
          <p:nvPr/>
        </p:nvSpPr>
        <p:spPr>
          <a:xfrm>
            <a:off x="8608836" y="4699274"/>
            <a:ext cx="1313962" cy="1334843"/>
          </a:xfrm>
          <a:prstGeom prst="ellipse">
            <a:avLst/>
          </a:prstGeom>
          <a:solidFill>
            <a:schemeClr val="accent5"/>
          </a:solidFill>
          <a:ln w="76200">
            <a:solidFill>
              <a:schemeClr val="bg1"/>
            </a:solidFill>
          </a:ln>
          <a:effectLst>
            <a:outerShdw blurRad="1270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49684" tIns="74841" rIns="149684" bIns="74841" rtlCol="0" anchor="ctr"/>
          <a:lstStyle/>
          <a:p>
            <a:pPr algn="ctr"/>
            <a:endParaRPr lang="zh-CN" altLang="en-US"/>
          </a:p>
        </p:txBody>
      </p:sp>
      <p:sp>
        <p:nvSpPr>
          <p:cNvPr id="70" name="TextBox 69"/>
          <p:cNvSpPr txBox="1"/>
          <p:nvPr/>
        </p:nvSpPr>
        <p:spPr>
          <a:xfrm>
            <a:off x="3216056" y="2664466"/>
            <a:ext cx="1187771" cy="807748"/>
          </a:xfrm>
          <a:prstGeom prst="rect">
            <a:avLst/>
          </a:prstGeom>
          <a:noFill/>
        </p:spPr>
        <p:txBody>
          <a:bodyPr wrap="square" lIns="149684" tIns="74841" rIns="149684" bIns="74841" rtlCol="0">
            <a:spAutoFit/>
          </a:bodyPr>
          <a:lstStyle/>
          <a:p>
            <a:pPr algn="ctr"/>
            <a:r>
              <a:rPr lang="zh-CN" altLang="en-US" sz="2100" b="1" dirty="0">
                <a:solidFill>
                  <a:schemeClr val="bg1"/>
                </a:solidFill>
                <a:latin typeface="微软雅黑" panose="020B0503020204020204" pitchFamily="34" charset="-122"/>
                <a:ea typeface="微软雅黑" panose="020B0503020204020204" pitchFamily="34" charset="-122"/>
              </a:rPr>
              <a:t>添加</a:t>
            </a:r>
            <a:endParaRPr lang="en-US" altLang="zh-CN" sz="2100" b="1" dirty="0">
              <a:solidFill>
                <a:schemeClr val="bg1"/>
              </a:solidFill>
              <a:latin typeface="微软雅黑" panose="020B0503020204020204" pitchFamily="34" charset="-122"/>
              <a:ea typeface="微软雅黑" panose="020B0503020204020204" pitchFamily="34" charset="-122"/>
            </a:endParaRPr>
          </a:p>
          <a:p>
            <a:pPr algn="ctr"/>
            <a:r>
              <a:rPr lang="zh-CN" altLang="en-US" sz="2100" b="1" dirty="0">
                <a:solidFill>
                  <a:schemeClr val="bg1"/>
                </a:solidFill>
                <a:latin typeface="微软雅黑" panose="020B0503020204020204" pitchFamily="34" charset="-122"/>
                <a:ea typeface="微软雅黑" panose="020B0503020204020204" pitchFamily="34" charset="-122"/>
              </a:rPr>
              <a:t>关键字</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71" name="TextBox 70"/>
          <p:cNvSpPr txBox="1"/>
          <p:nvPr/>
        </p:nvSpPr>
        <p:spPr>
          <a:xfrm>
            <a:off x="5520012" y="1800970"/>
            <a:ext cx="1187771" cy="807748"/>
          </a:xfrm>
          <a:prstGeom prst="rect">
            <a:avLst/>
          </a:prstGeom>
          <a:noFill/>
        </p:spPr>
        <p:txBody>
          <a:bodyPr wrap="square" lIns="149684" tIns="74841" rIns="149684" bIns="74841" rtlCol="0">
            <a:spAutoFit/>
          </a:bodyPr>
          <a:lstStyle/>
          <a:p>
            <a:pPr algn="ctr"/>
            <a:r>
              <a:rPr lang="zh-CN" altLang="en-US" sz="2100" b="1" dirty="0">
                <a:solidFill>
                  <a:schemeClr val="bg1"/>
                </a:solidFill>
                <a:latin typeface="微软雅黑" panose="020B0503020204020204" pitchFamily="34" charset="-122"/>
                <a:ea typeface="微软雅黑" panose="020B0503020204020204" pitchFamily="34" charset="-122"/>
              </a:rPr>
              <a:t>添加</a:t>
            </a:r>
            <a:endParaRPr lang="en-US" altLang="zh-CN" sz="2100" b="1" dirty="0">
              <a:solidFill>
                <a:schemeClr val="bg1"/>
              </a:solidFill>
              <a:latin typeface="微软雅黑" panose="020B0503020204020204" pitchFamily="34" charset="-122"/>
              <a:ea typeface="微软雅黑" panose="020B0503020204020204" pitchFamily="34" charset="-122"/>
            </a:endParaRPr>
          </a:p>
          <a:p>
            <a:pPr algn="ctr"/>
            <a:r>
              <a:rPr lang="zh-CN" altLang="en-US" sz="2100" b="1" dirty="0">
                <a:solidFill>
                  <a:schemeClr val="bg1"/>
                </a:solidFill>
                <a:latin typeface="微软雅黑" panose="020B0503020204020204" pitchFamily="34" charset="-122"/>
                <a:ea typeface="微软雅黑" panose="020B0503020204020204" pitchFamily="34" charset="-122"/>
              </a:rPr>
              <a:t>关键字</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72" name="TextBox 71"/>
          <p:cNvSpPr txBox="1"/>
          <p:nvPr/>
        </p:nvSpPr>
        <p:spPr>
          <a:xfrm>
            <a:off x="7727970" y="2721414"/>
            <a:ext cx="1187771" cy="807748"/>
          </a:xfrm>
          <a:prstGeom prst="rect">
            <a:avLst/>
          </a:prstGeom>
          <a:noFill/>
        </p:spPr>
        <p:txBody>
          <a:bodyPr wrap="square" lIns="149684" tIns="74841" rIns="149684" bIns="74841" rtlCol="0">
            <a:spAutoFit/>
          </a:bodyPr>
          <a:lstStyle/>
          <a:p>
            <a:pPr algn="ctr"/>
            <a:r>
              <a:rPr lang="zh-CN" altLang="en-US" sz="2100" b="1" dirty="0">
                <a:solidFill>
                  <a:schemeClr val="bg1"/>
                </a:solidFill>
                <a:latin typeface="微软雅黑" panose="020B0503020204020204" pitchFamily="34" charset="-122"/>
                <a:ea typeface="微软雅黑" panose="020B0503020204020204" pitchFamily="34" charset="-122"/>
              </a:rPr>
              <a:t>添加</a:t>
            </a:r>
            <a:endParaRPr lang="en-US" altLang="zh-CN" sz="2100" b="1" dirty="0">
              <a:solidFill>
                <a:schemeClr val="bg1"/>
              </a:solidFill>
              <a:latin typeface="微软雅黑" panose="020B0503020204020204" pitchFamily="34" charset="-122"/>
              <a:ea typeface="微软雅黑" panose="020B0503020204020204" pitchFamily="34" charset="-122"/>
            </a:endParaRPr>
          </a:p>
          <a:p>
            <a:pPr algn="ctr"/>
            <a:r>
              <a:rPr lang="zh-CN" altLang="en-US" sz="2100" b="1" dirty="0">
                <a:solidFill>
                  <a:schemeClr val="bg1"/>
                </a:solidFill>
                <a:latin typeface="微软雅黑" panose="020B0503020204020204" pitchFamily="34" charset="-122"/>
                <a:ea typeface="微软雅黑" panose="020B0503020204020204" pitchFamily="34" charset="-122"/>
              </a:rPr>
              <a:t>关键字</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sp>
        <p:nvSpPr>
          <p:cNvPr id="73" name="TextBox 72"/>
          <p:cNvSpPr txBox="1"/>
          <p:nvPr/>
        </p:nvSpPr>
        <p:spPr>
          <a:xfrm>
            <a:off x="8687952" y="4942031"/>
            <a:ext cx="1187771" cy="807748"/>
          </a:xfrm>
          <a:prstGeom prst="rect">
            <a:avLst/>
          </a:prstGeom>
          <a:noFill/>
        </p:spPr>
        <p:txBody>
          <a:bodyPr wrap="square" lIns="149684" tIns="74841" rIns="149684" bIns="74841" rtlCol="0">
            <a:spAutoFit/>
          </a:bodyPr>
          <a:lstStyle/>
          <a:p>
            <a:pPr algn="ctr"/>
            <a:r>
              <a:rPr lang="zh-CN" altLang="en-US" sz="2100" b="1" dirty="0">
                <a:solidFill>
                  <a:schemeClr val="bg1"/>
                </a:solidFill>
                <a:latin typeface="微软雅黑" panose="020B0503020204020204" pitchFamily="34" charset="-122"/>
                <a:ea typeface="微软雅黑" panose="020B0503020204020204" pitchFamily="34" charset="-122"/>
              </a:rPr>
              <a:t>添加</a:t>
            </a:r>
            <a:endParaRPr lang="en-US" altLang="zh-CN" sz="2100" b="1" dirty="0">
              <a:solidFill>
                <a:schemeClr val="bg1"/>
              </a:solidFill>
              <a:latin typeface="微软雅黑" panose="020B0503020204020204" pitchFamily="34" charset="-122"/>
              <a:ea typeface="微软雅黑" panose="020B0503020204020204" pitchFamily="34" charset="-122"/>
            </a:endParaRPr>
          </a:p>
          <a:p>
            <a:pPr algn="ctr"/>
            <a:r>
              <a:rPr lang="zh-CN" altLang="en-US" sz="2100" b="1" dirty="0">
                <a:solidFill>
                  <a:schemeClr val="bg1"/>
                </a:solidFill>
                <a:latin typeface="微软雅黑" panose="020B0503020204020204" pitchFamily="34" charset="-122"/>
                <a:ea typeface="微软雅黑" panose="020B0503020204020204" pitchFamily="34" charset="-122"/>
              </a:rPr>
              <a:t>关键字</a:t>
            </a:r>
            <a:endParaRPr lang="zh-CN" altLang="en-US" sz="2100" b="1" dirty="0">
              <a:solidFill>
                <a:schemeClr val="bg1"/>
              </a:solidFill>
              <a:latin typeface="微软雅黑" panose="020B0503020204020204" pitchFamily="34" charset="-122"/>
              <a:ea typeface="微软雅黑" panose="020B0503020204020204" pitchFamily="34" charset="-122"/>
            </a:endParaRPr>
          </a:p>
        </p:txBody>
      </p:sp>
      <p:grpSp>
        <p:nvGrpSpPr>
          <p:cNvPr id="74" name="组合 73"/>
          <p:cNvGrpSpPr/>
          <p:nvPr/>
        </p:nvGrpSpPr>
        <p:grpSpPr>
          <a:xfrm>
            <a:off x="1008097" y="1412777"/>
            <a:ext cx="3884284" cy="333425"/>
            <a:chOff x="539552" y="1182027"/>
            <a:chExt cx="2913592" cy="250069"/>
          </a:xfrm>
        </p:grpSpPr>
        <p:sp>
          <p:nvSpPr>
            <p:cNvPr id="75" name="TextBox 74"/>
            <p:cNvSpPr txBox="1"/>
            <p:nvPr/>
          </p:nvSpPr>
          <p:spPr>
            <a:xfrm>
              <a:off x="728900" y="1182027"/>
              <a:ext cx="2724244" cy="250069"/>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r>
                <a:rPr lang="zh-CN" altLang="en-US" dirty="0">
                  <a:solidFill>
                    <a:schemeClr val="tx1">
                      <a:lumMod val="50000"/>
                      <a:lumOff val="50000"/>
                    </a:schemeClr>
                  </a:solidFill>
                </a:rPr>
                <a:t>详写内容</a:t>
              </a:r>
              <a:r>
                <a:rPr lang="en-US" altLang="zh-CN" dirty="0">
                  <a:solidFill>
                    <a:schemeClr val="tx1">
                      <a:lumMod val="50000"/>
                      <a:lumOff val="50000"/>
                    </a:schemeClr>
                  </a:solidFill>
                </a:rPr>
                <a:t>……</a:t>
              </a:r>
              <a:r>
                <a:rPr lang="zh-CN" altLang="en-US" dirty="0">
                  <a:solidFill>
                    <a:schemeClr val="tx1">
                      <a:lumMod val="50000"/>
                      <a:lumOff val="50000"/>
                    </a:schemeClr>
                  </a:solidFill>
                </a:rPr>
                <a:t>点击输入本页需要详写的文字内容，简明扼要，此为概念图解，根据您的具体内容酌情修改。</a:t>
              </a:r>
              <a:endParaRPr lang="en-US" altLang="zh-CN" dirty="0">
                <a:solidFill>
                  <a:schemeClr val="tx1">
                    <a:lumMod val="50000"/>
                    <a:lumOff val="50000"/>
                  </a:schemeClr>
                </a:solidFill>
              </a:endParaRPr>
            </a:p>
          </p:txBody>
        </p:sp>
        <p:sp>
          <p:nvSpPr>
            <p:cNvPr id="76" name="矩形 75"/>
            <p:cNvSpPr/>
            <p:nvPr/>
          </p:nvSpPr>
          <p:spPr>
            <a:xfrm>
              <a:off x="539552" y="1203485"/>
              <a:ext cx="120566" cy="1205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35"/>
                                        </p:tgtEl>
                                        <p:attrNameLst>
                                          <p:attrName>style.visibility</p:attrName>
                                        </p:attrNameLst>
                                      </p:cBhvr>
                                      <p:to>
                                        <p:strVal val="visible"/>
                                      </p:to>
                                    </p:set>
                                    <p:anim calcmode="lin" valueType="num">
                                      <p:cBhvr additive="base">
                                        <p:cTn id="11" dur="500" fill="hold"/>
                                        <p:tgtEl>
                                          <p:spTgt spid="35"/>
                                        </p:tgtEl>
                                        <p:attrNameLst>
                                          <p:attrName>ppt_x</p:attrName>
                                        </p:attrNameLst>
                                      </p:cBhvr>
                                      <p:tavLst>
                                        <p:tav tm="0">
                                          <p:val>
                                            <p:strVal val="#ppt_x"/>
                                          </p:val>
                                        </p:tav>
                                        <p:tav tm="100000">
                                          <p:val>
                                            <p:strVal val="#ppt_x"/>
                                          </p:val>
                                        </p:tav>
                                      </p:tavLst>
                                    </p:anim>
                                    <p:anim calcmode="lin" valueType="num">
                                      <p:cBhvr additive="base">
                                        <p:cTn id="12" dur="500" fill="hold"/>
                                        <p:tgtEl>
                                          <p:spTgt spid="35"/>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par>
                                <p:cTn id="19" presetID="53" presetClass="entr" presetSubtype="16" fill="hold" nodeType="withEffect">
                                  <p:stCondLst>
                                    <p:cond delay="0"/>
                                  </p:stCondLst>
                                  <p:childTnLst>
                                    <p:set>
                                      <p:cBhvr>
                                        <p:cTn id="20" dur="1" fill="hold">
                                          <p:stCondLst>
                                            <p:cond delay="0"/>
                                          </p:stCondLst>
                                        </p:cTn>
                                        <p:tgtEl>
                                          <p:spTgt spid="29"/>
                                        </p:tgtEl>
                                        <p:attrNameLst>
                                          <p:attrName>style.visibility</p:attrName>
                                        </p:attrNameLst>
                                      </p:cBhvr>
                                      <p:to>
                                        <p:strVal val="visible"/>
                                      </p:to>
                                    </p:set>
                                    <p:anim calcmode="lin" valueType="num">
                                      <p:cBhvr>
                                        <p:cTn id="21" dur="500" fill="hold"/>
                                        <p:tgtEl>
                                          <p:spTgt spid="29"/>
                                        </p:tgtEl>
                                        <p:attrNameLst>
                                          <p:attrName>ppt_w</p:attrName>
                                        </p:attrNameLst>
                                      </p:cBhvr>
                                      <p:tavLst>
                                        <p:tav tm="0">
                                          <p:val>
                                            <p:fltVal val="0"/>
                                          </p:val>
                                        </p:tav>
                                        <p:tav tm="100000">
                                          <p:val>
                                            <p:strVal val="#ppt_w"/>
                                          </p:val>
                                        </p:tav>
                                      </p:tavLst>
                                    </p:anim>
                                    <p:anim calcmode="lin" valueType="num">
                                      <p:cBhvr>
                                        <p:cTn id="22" dur="500" fill="hold"/>
                                        <p:tgtEl>
                                          <p:spTgt spid="29"/>
                                        </p:tgtEl>
                                        <p:attrNameLst>
                                          <p:attrName>ppt_h</p:attrName>
                                        </p:attrNameLst>
                                      </p:cBhvr>
                                      <p:tavLst>
                                        <p:tav tm="0">
                                          <p:val>
                                            <p:fltVal val="0"/>
                                          </p:val>
                                        </p:tav>
                                        <p:tav tm="100000">
                                          <p:val>
                                            <p:strVal val="#ppt_h"/>
                                          </p:val>
                                        </p:tav>
                                      </p:tavLst>
                                    </p:anim>
                                    <p:animEffect transition="in" filter="fade">
                                      <p:cBhvr>
                                        <p:cTn id="23" dur="500"/>
                                        <p:tgtEl>
                                          <p:spTgt spid="29"/>
                                        </p:tgtEl>
                                      </p:cBhvr>
                                    </p:animEffect>
                                  </p:childTnLst>
                                </p:cTn>
                              </p:par>
                              <p:par>
                                <p:cTn id="24" presetID="53" presetClass="entr" presetSubtype="16" fill="hold" nodeType="withEffect">
                                  <p:stCondLst>
                                    <p:cond delay="0"/>
                                  </p:stCondLst>
                                  <p:childTnLst>
                                    <p:set>
                                      <p:cBhvr>
                                        <p:cTn id="25" dur="1" fill="hold">
                                          <p:stCondLst>
                                            <p:cond delay="0"/>
                                          </p:stCondLst>
                                        </p:cTn>
                                        <p:tgtEl>
                                          <p:spTgt spid="30"/>
                                        </p:tgtEl>
                                        <p:attrNameLst>
                                          <p:attrName>style.visibility</p:attrName>
                                        </p:attrNameLst>
                                      </p:cBhvr>
                                      <p:to>
                                        <p:strVal val="visible"/>
                                      </p:to>
                                    </p:set>
                                    <p:anim calcmode="lin" valueType="num">
                                      <p:cBhvr>
                                        <p:cTn id="26" dur="500" fill="hold"/>
                                        <p:tgtEl>
                                          <p:spTgt spid="30"/>
                                        </p:tgtEl>
                                        <p:attrNameLst>
                                          <p:attrName>ppt_w</p:attrName>
                                        </p:attrNameLst>
                                      </p:cBhvr>
                                      <p:tavLst>
                                        <p:tav tm="0">
                                          <p:val>
                                            <p:fltVal val="0"/>
                                          </p:val>
                                        </p:tav>
                                        <p:tav tm="100000">
                                          <p:val>
                                            <p:strVal val="#ppt_w"/>
                                          </p:val>
                                        </p:tav>
                                      </p:tavLst>
                                    </p:anim>
                                    <p:anim calcmode="lin" valueType="num">
                                      <p:cBhvr>
                                        <p:cTn id="27" dur="500" fill="hold"/>
                                        <p:tgtEl>
                                          <p:spTgt spid="30"/>
                                        </p:tgtEl>
                                        <p:attrNameLst>
                                          <p:attrName>ppt_h</p:attrName>
                                        </p:attrNameLst>
                                      </p:cBhvr>
                                      <p:tavLst>
                                        <p:tav tm="0">
                                          <p:val>
                                            <p:fltVal val="0"/>
                                          </p:val>
                                        </p:tav>
                                        <p:tav tm="100000">
                                          <p:val>
                                            <p:strVal val="#ppt_h"/>
                                          </p:val>
                                        </p:tav>
                                      </p:tavLst>
                                    </p:anim>
                                    <p:animEffect transition="in" filter="fade">
                                      <p:cBhvr>
                                        <p:cTn id="28" dur="500"/>
                                        <p:tgtEl>
                                          <p:spTgt spid="30"/>
                                        </p:tgtEl>
                                      </p:cBhvr>
                                    </p:animEffect>
                                  </p:childTnLst>
                                </p:cTn>
                              </p:par>
                              <p:par>
                                <p:cTn id="29" presetID="53" presetClass="entr" presetSubtype="16" fill="hold" nodeType="withEffect">
                                  <p:stCondLst>
                                    <p:cond delay="0"/>
                                  </p:stCondLst>
                                  <p:childTnLst>
                                    <p:set>
                                      <p:cBhvr>
                                        <p:cTn id="30" dur="1" fill="hold">
                                          <p:stCondLst>
                                            <p:cond delay="0"/>
                                          </p:stCondLst>
                                        </p:cTn>
                                        <p:tgtEl>
                                          <p:spTgt spid="31"/>
                                        </p:tgtEl>
                                        <p:attrNameLst>
                                          <p:attrName>style.visibility</p:attrName>
                                        </p:attrNameLst>
                                      </p:cBhvr>
                                      <p:to>
                                        <p:strVal val="visible"/>
                                      </p:to>
                                    </p:set>
                                    <p:anim calcmode="lin" valueType="num">
                                      <p:cBhvr>
                                        <p:cTn id="31" dur="500" fill="hold"/>
                                        <p:tgtEl>
                                          <p:spTgt spid="31"/>
                                        </p:tgtEl>
                                        <p:attrNameLst>
                                          <p:attrName>ppt_w</p:attrName>
                                        </p:attrNameLst>
                                      </p:cBhvr>
                                      <p:tavLst>
                                        <p:tav tm="0">
                                          <p:val>
                                            <p:fltVal val="0"/>
                                          </p:val>
                                        </p:tav>
                                        <p:tav tm="100000">
                                          <p:val>
                                            <p:strVal val="#ppt_w"/>
                                          </p:val>
                                        </p:tav>
                                      </p:tavLst>
                                    </p:anim>
                                    <p:anim calcmode="lin" valueType="num">
                                      <p:cBhvr>
                                        <p:cTn id="32" dur="500" fill="hold"/>
                                        <p:tgtEl>
                                          <p:spTgt spid="31"/>
                                        </p:tgtEl>
                                        <p:attrNameLst>
                                          <p:attrName>ppt_h</p:attrName>
                                        </p:attrNameLst>
                                      </p:cBhvr>
                                      <p:tavLst>
                                        <p:tav tm="0">
                                          <p:val>
                                            <p:fltVal val="0"/>
                                          </p:val>
                                        </p:tav>
                                        <p:tav tm="100000">
                                          <p:val>
                                            <p:strVal val="#ppt_h"/>
                                          </p:val>
                                        </p:tav>
                                      </p:tavLst>
                                    </p:anim>
                                    <p:animEffect transition="in" filter="fade">
                                      <p:cBhvr>
                                        <p:cTn id="33" dur="500"/>
                                        <p:tgtEl>
                                          <p:spTgt spid="31"/>
                                        </p:tgtEl>
                                      </p:cBhvr>
                                    </p:animEffect>
                                  </p:childTnLst>
                                </p:cTn>
                              </p:par>
                              <p:par>
                                <p:cTn id="34" presetID="53" presetClass="entr" presetSubtype="16" fill="hold" nodeType="withEffect">
                                  <p:stCondLst>
                                    <p:cond delay="0"/>
                                  </p:stCondLst>
                                  <p:childTnLst>
                                    <p:set>
                                      <p:cBhvr>
                                        <p:cTn id="35" dur="1" fill="hold">
                                          <p:stCondLst>
                                            <p:cond delay="0"/>
                                          </p:stCondLst>
                                        </p:cTn>
                                        <p:tgtEl>
                                          <p:spTgt spid="32"/>
                                        </p:tgtEl>
                                        <p:attrNameLst>
                                          <p:attrName>style.visibility</p:attrName>
                                        </p:attrNameLst>
                                      </p:cBhvr>
                                      <p:to>
                                        <p:strVal val="visible"/>
                                      </p:to>
                                    </p:set>
                                    <p:anim calcmode="lin" valueType="num">
                                      <p:cBhvr>
                                        <p:cTn id="36" dur="500" fill="hold"/>
                                        <p:tgtEl>
                                          <p:spTgt spid="32"/>
                                        </p:tgtEl>
                                        <p:attrNameLst>
                                          <p:attrName>ppt_w</p:attrName>
                                        </p:attrNameLst>
                                      </p:cBhvr>
                                      <p:tavLst>
                                        <p:tav tm="0">
                                          <p:val>
                                            <p:fltVal val="0"/>
                                          </p:val>
                                        </p:tav>
                                        <p:tav tm="100000">
                                          <p:val>
                                            <p:strVal val="#ppt_w"/>
                                          </p:val>
                                        </p:tav>
                                      </p:tavLst>
                                    </p:anim>
                                    <p:anim calcmode="lin" valueType="num">
                                      <p:cBhvr>
                                        <p:cTn id="37" dur="500" fill="hold"/>
                                        <p:tgtEl>
                                          <p:spTgt spid="32"/>
                                        </p:tgtEl>
                                        <p:attrNameLst>
                                          <p:attrName>ppt_h</p:attrName>
                                        </p:attrNameLst>
                                      </p:cBhvr>
                                      <p:tavLst>
                                        <p:tav tm="0">
                                          <p:val>
                                            <p:fltVal val="0"/>
                                          </p:val>
                                        </p:tav>
                                        <p:tav tm="100000">
                                          <p:val>
                                            <p:strVal val="#ppt_h"/>
                                          </p:val>
                                        </p:tav>
                                      </p:tavLst>
                                    </p:anim>
                                    <p:animEffect transition="in" filter="fade">
                                      <p:cBhvr>
                                        <p:cTn id="38" dur="500"/>
                                        <p:tgtEl>
                                          <p:spTgt spid="32"/>
                                        </p:tgtEl>
                                      </p:cBhvr>
                                    </p:animEffect>
                                  </p:childTnLst>
                                </p:cTn>
                              </p:par>
                            </p:childTnLst>
                          </p:cTn>
                        </p:par>
                        <p:par>
                          <p:cTn id="39" fill="hold">
                            <p:stCondLst>
                              <p:cond delay="1000"/>
                            </p:stCondLst>
                            <p:childTnLst>
                              <p:par>
                                <p:cTn id="40" presetID="53" presetClass="entr" presetSubtype="16" fill="hold" grpId="0" nodeType="afterEffect">
                                  <p:stCondLst>
                                    <p:cond delay="0"/>
                                  </p:stCondLst>
                                  <p:childTnLst>
                                    <p:set>
                                      <p:cBhvr>
                                        <p:cTn id="41" dur="1" fill="hold">
                                          <p:stCondLst>
                                            <p:cond delay="0"/>
                                          </p:stCondLst>
                                        </p:cTn>
                                        <p:tgtEl>
                                          <p:spTgt spid="33"/>
                                        </p:tgtEl>
                                        <p:attrNameLst>
                                          <p:attrName>style.visibility</p:attrName>
                                        </p:attrNameLst>
                                      </p:cBhvr>
                                      <p:to>
                                        <p:strVal val="visible"/>
                                      </p:to>
                                    </p:set>
                                    <p:anim calcmode="lin" valueType="num">
                                      <p:cBhvr>
                                        <p:cTn id="42" dur="300" fill="hold"/>
                                        <p:tgtEl>
                                          <p:spTgt spid="33"/>
                                        </p:tgtEl>
                                        <p:attrNameLst>
                                          <p:attrName>ppt_w</p:attrName>
                                        </p:attrNameLst>
                                      </p:cBhvr>
                                      <p:tavLst>
                                        <p:tav tm="0">
                                          <p:val>
                                            <p:fltVal val="0"/>
                                          </p:val>
                                        </p:tav>
                                        <p:tav tm="100000">
                                          <p:val>
                                            <p:strVal val="#ppt_w"/>
                                          </p:val>
                                        </p:tav>
                                      </p:tavLst>
                                    </p:anim>
                                    <p:anim calcmode="lin" valueType="num">
                                      <p:cBhvr>
                                        <p:cTn id="43" dur="300" fill="hold"/>
                                        <p:tgtEl>
                                          <p:spTgt spid="33"/>
                                        </p:tgtEl>
                                        <p:attrNameLst>
                                          <p:attrName>ppt_h</p:attrName>
                                        </p:attrNameLst>
                                      </p:cBhvr>
                                      <p:tavLst>
                                        <p:tav tm="0">
                                          <p:val>
                                            <p:fltVal val="0"/>
                                          </p:val>
                                        </p:tav>
                                        <p:tav tm="100000">
                                          <p:val>
                                            <p:strVal val="#ppt_h"/>
                                          </p:val>
                                        </p:tav>
                                      </p:tavLst>
                                    </p:anim>
                                    <p:animEffect transition="in" filter="fade">
                                      <p:cBhvr>
                                        <p:cTn id="44" dur="300"/>
                                        <p:tgtEl>
                                          <p:spTgt spid="33"/>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anim calcmode="lin" valueType="num">
                                      <p:cBhvr>
                                        <p:cTn id="47" dur="500" fill="hold"/>
                                        <p:tgtEl>
                                          <p:spTgt spid="34"/>
                                        </p:tgtEl>
                                        <p:attrNameLst>
                                          <p:attrName>ppt_w</p:attrName>
                                        </p:attrNameLst>
                                      </p:cBhvr>
                                      <p:tavLst>
                                        <p:tav tm="0">
                                          <p:val>
                                            <p:fltVal val="0"/>
                                          </p:val>
                                        </p:tav>
                                        <p:tav tm="100000">
                                          <p:val>
                                            <p:strVal val="#ppt_w"/>
                                          </p:val>
                                        </p:tav>
                                      </p:tavLst>
                                    </p:anim>
                                    <p:anim calcmode="lin" valueType="num">
                                      <p:cBhvr>
                                        <p:cTn id="48" dur="500" fill="hold"/>
                                        <p:tgtEl>
                                          <p:spTgt spid="34"/>
                                        </p:tgtEl>
                                        <p:attrNameLst>
                                          <p:attrName>ppt_h</p:attrName>
                                        </p:attrNameLst>
                                      </p:cBhvr>
                                      <p:tavLst>
                                        <p:tav tm="0">
                                          <p:val>
                                            <p:fltVal val="0"/>
                                          </p:val>
                                        </p:tav>
                                        <p:tav tm="100000">
                                          <p:val>
                                            <p:strVal val="#ppt_h"/>
                                          </p:val>
                                        </p:tav>
                                      </p:tavLst>
                                    </p:anim>
                                    <p:animEffect transition="in" filter="fade">
                                      <p:cBhvr>
                                        <p:cTn id="49" dur="500"/>
                                        <p:tgtEl>
                                          <p:spTgt spid="34"/>
                                        </p:tgtEl>
                                      </p:cBhvr>
                                    </p:animEffect>
                                  </p:childTnLst>
                                </p:cTn>
                              </p:par>
                            </p:childTnLst>
                          </p:cTn>
                        </p:par>
                        <p:par>
                          <p:cTn id="50" fill="hold">
                            <p:stCondLst>
                              <p:cond delay="1500"/>
                            </p:stCondLst>
                            <p:childTnLst>
                              <p:par>
                                <p:cTn id="51" presetID="53" presetClass="entr" presetSubtype="16" fill="hold" grpId="0" nodeType="afterEffect">
                                  <p:stCondLst>
                                    <p:cond delay="0"/>
                                  </p:stCondLst>
                                  <p:childTnLst>
                                    <p:set>
                                      <p:cBhvr>
                                        <p:cTn id="52" dur="1" fill="hold">
                                          <p:stCondLst>
                                            <p:cond delay="0"/>
                                          </p:stCondLst>
                                        </p:cTn>
                                        <p:tgtEl>
                                          <p:spTgt spid="41"/>
                                        </p:tgtEl>
                                        <p:attrNameLst>
                                          <p:attrName>style.visibility</p:attrName>
                                        </p:attrNameLst>
                                      </p:cBhvr>
                                      <p:to>
                                        <p:strVal val="visible"/>
                                      </p:to>
                                    </p:set>
                                    <p:anim calcmode="lin" valueType="num">
                                      <p:cBhvr>
                                        <p:cTn id="53" dur="300" fill="hold"/>
                                        <p:tgtEl>
                                          <p:spTgt spid="41"/>
                                        </p:tgtEl>
                                        <p:attrNameLst>
                                          <p:attrName>ppt_w</p:attrName>
                                        </p:attrNameLst>
                                      </p:cBhvr>
                                      <p:tavLst>
                                        <p:tav tm="0">
                                          <p:val>
                                            <p:fltVal val="0"/>
                                          </p:val>
                                        </p:tav>
                                        <p:tav tm="100000">
                                          <p:val>
                                            <p:strVal val="#ppt_w"/>
                                          </p:val>
                                        </p:tav>
                                      </p:tavLst>
                                    </p:anim>
                                    <p:anim calcmode="lin" valueType="num">
                                      <p:cBhvr>
                                        <p:cTn id="54" dur="300" fill="hold"/>
                                        <p:tgtEl>
                                          <p:spTgt spid="41"/>
                                        </p:tgtEl>
                                        <p:attrNameLst>
                                          <p:attrName>ppt_h</p:attrName>
                                        </p:attrNameLst>
                                      </p:cBhvr>
                                      <p:tavLst>
                                        <p:tav tm="0">
                                          <p:val>
                                            <p:fltVal val="0"/>
                                          </p:val>
                                        </p:tav>
                                        <p:tav tm="100000">
                                          <p:val>
                                            <p:strVal val="#ppt_h"/>
                                          </p:val>
                                        </p:tav>
                                      </p:tavLst>
                                    </p:anim>
                                    <p:animEffect transition="in" filter="fade">
                                      <p:cBhvr>
                                        <p:cTn id="55" dur="300"/>
                                        <p:tgtEl>
                                          <p:spTgt spid="41"/>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70"/>
                                        </p:tgtEl>
                                        <p:attrNameLst>
                                          <p:attrName>style.visibility</p:attrName>
                                        </p:attrNameLst>
                                      </p:cBhvr>
                                      <p:to>
                                        <p:strVal val="visible"/>
                                      </p:to>
                                    </p:set>
                                    <p:anim calcmode="lin" valueType="num">
                                      <p:cBhvr>
                                        <p:cTn id="58" dur="500" fill="hold"/>
                                        <p:tgtEl>
                                          <p:spTgt spid="70"/>
                                        </p:tgtEl>
                                        <p:attrNameLst>
                                          <p:attrName>ppt_w</p:attrName>
                                        </p:attrNameLst>
                                      </p:cBhvr>
                                      <p:tavLst>
                                        <p:tav tm="0">
                                          <p:val>
                                            <p:fltVal val="0"/>
                                          </p:val>
                                        </p:tav>
                                        <p:tav tm="100000">
                                          <p:val>
                                            <p:strVal val="#ppt_w"/>
                                          </p:val>
                                        </p:tav>
                                      </p:tavLst>
                                    </p:anim>
                                    <p:anim calcmode="lin" valueType="num">
                                      <p:cBhvr>
                                        <p:cTn id="59" dur="500" fill="hold"/>
                                        <p:tgtEl>
                                          <p:spTgt spid="70"/>
                                        </p:tgtEl>
                                        <p:attrNameLst>
                                          <p:attrName>ppt_h</p:attrName>
                                        </p:attrNameLst>
                                      </p:cBhvr>
                                      <p:tavLst>
                                        <p:tav tm="0">
                                          <p:val>
                                            <p:fltVal val="0"/>
                                          </p:val>
                                        </p:tav>
                                        <p:tav tm="100000">
                                          <p:val>
                                            <p:strVal val="#ppt_h"/>
                                          </p:val>
                                        </p:tav>
                                      </p:tavLst>
                                    </p:anim>
                                    <p:animEffect transition="in" filter="fade">
                                      <p:cBhvr>
                                        <p:cTn id="60" dur="500"/>
                                        <p:tgtEl>
                                          <p:spTgt spid="70"/>
                                        </p:tgtEl>
                                      </p:cBhvr>
                                    </p:animEffect>
                                  </p:childTnLst>
                                </p:cTn>
                              </p:par>
                            </p:childTnLst>
                          </p:cTn>
                        </p:par>
                        <p:par>
                          <p:cTn id="61" fill="hold">
                            <p:stCondLst>
                              <p:cond delay="2000"/>
                            </p:stCondLst>
                            <p:childTnLst>
                              <p:par>
                                <p:cTn id="62" presetID="53" presetClass="entr" presetSubtype="16" fill="hold" grpId="0" nodeType="afterEffect">
                                  <p:stCondLst>
                                    <p:cond delay="0"/>
                                  </p:stCondLst>
                                  <p:childTnLst>
                                    <p:set>
                                      <p:cBhvr>
                                        <p:cTn id="63" dur="1" fill="hold">
                                          <p:stCondLst>
                                            <p:cond delay="0"/>
                                          </p:stCondLst>
                                        </p:cTn>
                                        <p:tgtEl>
                                          <p:spTgt spid="42"/>
                                        </p:tgtEl>
                                        <p:attrNameLst>
                                          <p:attrName>style.visibility</p:attrName>
                                        </p:attrNameLst>
                                      </p:cBhvr>
                                      <p:to>
                                        <p:strVal val="visible"/>
                                      </p:to>
                                    </p:set>
                                    <p:anim calcmode="lin" valueType="num">
                                      <p:cBhvr>
                                        <p:cTn id="64" dur="300" fill="hold"/>
                                        <p:tgtEl>
                                          <p:spTgt spid="42"/>
                                        </p:tgtEl>
                                        <p:attrNameLst>
                                          <p:attrName>ppt_w</p:attrName>
                                        </p:attrNameLst>
                                      </p:cBhvr>
                                      <p:tavLst>
                                        <p:tav tm="0">
                                          <p:val>
                                            <p:fltVal val="0"/>
                                          </p:val>
                                        </p:tav>
                                        <p:tav tm="100000">
                                          <p:val>
                                            <p:strVal val="#ppt_w"/>
                                          </p:val>
                                        </p:tav>
                                      </p:tavLst>
                                    </p:anim>
                                    <p:anim calcmode="lin" valueType="num">
                                      <p:cBhvr>
                                        <p:cTn id="65" dur="300" fill="hold"/>
                                        <p:tgtEl>
                                          <p:spTgt spid="42"/>
                                        </p:tgtEl>
                                        <p:attrNameLst>
                                          <p:attrName>ppt_h</p:attrName>
                                        </p:attrNameLst>
                                      </p:cBhvr>
                                      <p:tavLst>
                                        <p:tav tm="0">
                                          <p:val>
                                            <p:fltVal val="0"/>
                                          </p:val>
                                        </p:tav>
                                        <p:tav tm="100000">
                                          <p:val>
                                            <p:strVal val="#ppt_h"/>
                                          </p:val>
                                        </p:tav>
                                      </p:tavLst>
                                    </p:anim>
                                    <p:animEffect transition="in" filter="fade">
                                      <p:cBhvr>
                                        <p:cTn id="66" dur="300"/>
                                        <p:tgtEl>
                                          <p:spTgt spid="42"/>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71"/>
                                        </p:tgtEl>
                                        <p:attrNameLst>
                                          <p:attrName>style.visibility</p:attrName>
                                        </p:attrNameLst>
                                      </p:cBhvr>
                                      <p:to>
                                        <p:strVal val="visible"/>
                                      </p:to>
                                    </p:set>
                                    <p:anim calcmode="lin" valueType="num">
                                      <p:cBhvr>
                                        <p:cTn id="69" dur="500" fill="hold"/>
                                        <p:tgtEl>
                                          <p:spTgt spid="71"/>
                                        </p:tgtEl>
                                        <p:attrNameLst>
                                          <p:attrName>ppt_w</p:attrName>
                                        </p:attrNameLst>
                                      </p:cBhvr>
                                      <p:tavLst>
                                        <p:tav tm="0">
                                          <p:val>
                                            <p:fltVal val="0"/>
                                          </p:val>
                                        </p:tav>
                                        <p:tav tm="100000">
                                          <p:val>
                                            <p:strVal val="#ppt_w"/>
                                          </p:val>
                                        </p:tav>
                                      </p:tavLst>
                                    </p:anim>
                                    <p:anim calcmode="lin" valueType="num">
                                      <p:cBhvr>
                                        <p:cTn id="70" dur="500" fill="hold"/>
                                        <p:tgtEl>
                                          <p:spTgt spid="71"/>
                                        </p:tgtEl>
                                        <p:attrNameLst>
                                          <p:attrName>ppt_h</p:attrName>
                                        </p:attrNameLst>
                                      </p:cBhvr>
                                      <p:tavLst>
                                        <p:tav tm="0">
                                          <p:val>
                                            <p:fltVal val="0"/>
                                          </p:val>
                                        </p:tav>
                                        <p:tav tm="100000">
                                          <p:val>
                                            <p:strVal val="#ppt_h"/>
                                          </p:val>
                                        </p:tav>
                                      </p:tavLst>
                                    </p:anim>
                                    <p:animEffect transition="in" filter="fade">
                                      <p:cBhvr>
                                        <p:cTn id="71" dur="500"/>
                                        <p:tgtEl>
                                          <p:spTgt spid="71"/>
                                        </p:tgtEl>
                                      </p:cBhvr>
                                    </p:animEffect>
                                  </p:childTnLst>
                                </p:cTn>
                              </p:par>
                            </p:childTnLst>
                          </p:cTn>
                        </p:par>
                        <p:par>
                          <p:cTn id="72" fill="hold">
                            <p:stCondLst>
                              <p:cond delay="2500"/>
                            </p:stCondLst>
                            <p:childTnLst>
                              <p:par>
                                <p:cTn id="73" presetID="53" presetClass="entr" presetSubtype="16" fill="hold" grpId="0" nodeType="afterEffect">
                                  <p:stCondLst>
                                    <p:cond delay="0"/>
                                  </p:stCondLst>
                                  <p:childTnLst>
                                    <p:set>
                                      <p:cBhvr>
                                        <p:cTn id="74" dur="1" fill="hold">
                                          <p:stCondLst>
                                            <p:cond delay="0"/>
                                          </p:stCondLst>
                                        </p:cTn>
                                        <p:tgtEl>
                                          <p:spTgt spid="68"/>
                                        </p:tgtEl>
                                        <p:attrNameLst>
                                          <p:attrName>style.visibility</p:attrName>
                                        </p:attrNameLst>
                                      </p:cBhvr>
                                      <p:to>
                                        <p:strVal val="visible"/>
                                      </p:to>
                                    </p:set>
                                    <p:anim calcmode="lin" valueType="num">
                                      <p:cBhvr>
                                        <p:cTn id="75" dur="300" fill="hold"/>
                                        <p:tgtEl>
                                          <p:spTgt spid="68"/>
                                        </p:tgtEl>
                                        <p:attrNameLst>
                                          <p:attrName>ppt_w</p:attrName>
                                        </p:attrNameLst>
                                      </p:cBhvr>
                                      <p:tavLst>
                                        <p:tav tm="0">
                                          <p:val>
                                            <p:fltVal val="0"/>
                                          </p:val>
                                        </p:tav>
                                        <p:tav tm="100000">
                                          <p:val>
                                            <p:strVal val="#ppt_w"/>
                                          </p:val>
                                        </p:tav>
                                      </p:tavLst>
                                    </p:anim>
                                    <p:anim calcmode="lin" valueType="num">
                                      <p:cBhvr>
                                        <p:cTn id="76" dur="300" fill="hold"/>
                                        <p:tgtEl>
                                          <p:spTgt spid="68"/>
                                        </p:tgtEl>
                                        <p:attrNameLst>
                                          <p:attrName>ppt_h</p:attrName>
                                        </p:attrNameLst>
                                      </p:cBhvr>
                                      <p:tavLst>
                                        <p:tav tm="0">
                                          <p:val>
                                            <p:fltVal val="0"/>
                                          </p:val>
                                        </p:tav>
                                        <p:tav tm="100000">
                                          <p:val>
                                            <p:strVal val="#ppt_h"/>
                                          </p:val>
                                        </p:tav>
                                      </p:tavLst>
                                    </p:anim>
                                    <p:animEffect transition="in" filter="fade">
                                      <p:cBhvr>
                                        <p:cTn id="77" dur="300"/>
                                        <p:tgtEl>
                                          <p:spTgt spid="68"/>
                                        </p:tgtEl>
                                      </p:cBhvr>
                                    </p:animEffect>
                                  </p:childTnLst>
                                </p:cTn>
                              </p:par>
                              <p:par>
                                <p:cTn id="78" presetID="53" presetClass="entr" presetSubtype="16" fill="hold" grpId="0" nodeType="withEffect">
                                  <p:stCondLst>
                                    <p:cond delay="0"/>
                                  </p:stCondLst>
                                  <p:childTnLst>
                                    <p:set>
                                      <p:cBhvr>
                                        <p:cTn id="79" dur="1" fill="hold">
                                          <p:stCondLst>
                                            <p:cond delay="0"/>
                                          </p:stCondLst>
                                        </p:cTn>
                                        <p:tgtEl>
                                          <p:spTgt spid="72"/>
                                        </p:tgtEl>
                                        <p:attrNameLst>
                                          <p:attrName>style.visibility</p:attrName>
                                        </p:attrNameLst>
                                      </p:cBhvr>
                                      <p:to>
                                        <p:strVal val="visible"/>
                                      </p:to>
                                    </p:set>
                                    <p:anim calcmode="lin" valueType="num">
                                      <p:cBhvr>
                                        <p:cTn id="80" dur="500" fill="hold"/>
                                        <p:tgtEl>
                                          <p:spTgt spid="72"/>
                                        </p:tgtEl>
                                        <p:attrNameLst>
                                          <p:attrName>ppt_w</p:attrName>
                                        </p:attrNameLst>
                                      </p:cBhvr>
                                      <p:tavLst>
                                        <p:tav tm="0">
                                          <p:val>
                                            <p:fltVal val="0"/>
                                          </p:val>
                                        </p:tav>
                                        <p:tav tm="100000">
                                          <p:val>
                                            <p:strVal val="#ppt_w"/>
                                          </p:val>
                                        </p:tav>
                                      </p:tavLst>
                                    </p:anim>
                                    <p:anim calcmode="lin" valueType="num">
                                      <p:cBhvr>
                                        <p:cTn id="81" dur="500" fill="hold"/>
                                        <p:tgtEl>
                                          <p:spTgt spid="72"/>
                                        </p:tgtEl>
                                        <p:attrNameLst>
                                          <p:attrName>ppt_h</p:attrName>
                                        </p:attrNameLst>
                                      </p:cBhvr>
                                      <p:tavLst>
                                        <p:tav tm="0">
                                          <p:val>
                                            <p:fltVal val="0"/>
                                          </p:val>
                                        </p:tav>
                                        <p:tav tm="100000">
                                          <p:val>
                                            <p:strVal val="#ppt_h"/>
                                          </p:val>
                                        </p:tav>
                                      </p:tavLst>
                                    </p:anim>
                                    <p:animEffect transition="in" filter="fade">
                                      <p:cBhvr>
                                        <p:cTn id="82" dur="500"/>
                                        <p:tgtEl>
                                          <p:spTgt spid="72"/>
                                        </p:tgtEl>
                                      </p:cBhvr>
                                    </p:animEffect>
                                  </p:childTnLst>
                                </p:cTn>
                              </p:par>
                            </p:childTnLst>
                          </p:cTn>
                        </p:par>
                        <p:par>
                          <p:cTn id="83" fill="hold">
                            <p:stCondLst>
                              <p:cond delay="3000"/>
                            </p:stCondLst>
                            <p:childTnLst>
                              <p:par>
                                <p:cTn id="84" presetID="53" presetClass="entr" presetSubtype="16" fill="hold" grpId="0" nodeType="afterEffect">
                                  <p:stCondLst>
                                    <p:cond delay="0"/>
                                  </p:stCondLst>
                                  <p:childTnLst>
                                    <p:set>
                                      <p:cBhvr>
                                        <p:cTn id="85" dur="1" fill="hold">
                                          <p:stCondLst>
                                            <p:cond delay="0"/>
                                          </p:stCondLst>
                                        </p:cTn>
                                        <p:tgtEl>
                                          <p:spTgt spid="69"/>
                                        </p:tgtEl>
                                        <p:attrNameLst>
                                          <p:attrName>style.visibility</p:attrName>
                                        </p:attrNameLst>
                                      </p:cBhvr>
                                      <p:to>
                                        <p:strVal val="visible"/>
                                      </p:to>
                                    </p:set>
                                    <p:anim calcmode="lin" valueType="num">
                                      <p:cBhvr>
                                        <p:cTn id="86" dur="300" fill="hold"/>
                                        <p:tgtEl>
                                          <p:spTgt spid="69"/>
                                        </p:tgtEl>
                                        <p:attrNameLst>
                                          <p:attrName>ppt_w</p:attrName>
                                        </p:attrNameLst>
                                      </p:cBhvr>
                                      <p:tavLst>
                                        <p:tav tm="0">
                                          <p:val>
                                            <p:fltVal val="0"/>
                                          </p:val>
                                        </p:tav>
                                        <p:tav tm="100000">
                                          <p:val>
                                            <p:strVal val="#ppt_w"/>
                                          </p:val>
                                        </p:tav>
                                      </p:tavLst>
                                    </p:anim>
                                    <p:anim calcmode="lin" valueType="num">
                                      <p:cBhvr>
                                        <p:cTn id="87" dur="300" fill="hold"/>
                                        <p:tgtEl>
                                          <p:spTgt spid="69"/>
                                        </p:tgtEl>
                                        <p:attrNameLst>
                                          <p:attrName>ppt_h</p:attrName>
                                        </p:attrNameLst>
                                      </p:cBhvr>
                                      <p:tavLst>
                                        <p:tav tm="0">
                                          <p:val>
                                            <p:fltVal val="0"/>
                                          </p:val>
                                        </p:tav>
                                        <p:tav tm="100000">
                                          <p:val>
                                            <p:strVal val="#ppt_h"/>
                                          </p:val>
                                        </p:tav>
                                      </p:tavLst>
                                    </p:anim>
                                    <p:animEffect transition="in" filter="fade">
                                      <p:cBhvr>
                                        <p:cTn id="88" dur="300"/>
                                        <p:tgtEl>
                                          <p:spTgt spid="69"/>
                                        </p:tgtEl>
                                      </p:cBhvr>
                                    </p:animEffect>
                                  </p:childTnLst>
                                </p:cTn>
                              </p:par>
                              <p:par>
                                <p:cTn id="89" presetID="53" presetClass="entr" presetSubtype="16" fill="hold" grpId="0" nodeType="withEffect">
                                  <p:stCondLst>
                                    <p:cond delay="0"/>
                                  </p:stCondLst>
                                  <p:childTnLst>
                                    <p:set>
                                      <p:cBhvr>
                                        <p:cTn id="90" dur="1" fill="hold">
                                          <p:stCondLst>
                                            <p:cond delay="0"/>
                                          </p:stCondLst>
                                        </p:cTn>
                                        <p:tgtEl>
                                          <p:spTgt spid="73"/>
                                        </p:tgtEl>
                                        <p:attrNameLst>
                                          <p:attrName>style.visibility</p:attrName>
                                        </p:attrNameLst>
                                      </p:cBhvr>
                                      <p:to>
                                        <p:strVal val="visible"/>
                                      </p:to>
                                    </p:set>
                                    <p:anim calcmode="lin" valueType="num">
                                      <p:cBhvr>
                                        <p:cTn id="91" dur="500" fill="hold"/>
                                        <p:tgtEl>
                                          <p:spTgt spid="73"/>
                                        </p:tgtEl>
                                        <p:attrNameLst>
                                          <p:attrName>ppt_w</p:attrName>
                                        </p:attrNameLst>
                                      </p:cBhvr>
                                      <p:tavLst>
                                        <p:tav tm="0">
                                          <p:val>
                                            <p:fltVal val="0"/>
                                          </p:val>
                                        </p:tav>
                                        <p:tav tm="100000">
                                          <p:val>
                                            <p:strVal val="#ppt_w"/>
                                          </p:val>
                                        </p:tav>
                                      </p:tavLst>
                                    </p:anim>
                                    <p:anim calcmode="lin" valueType="num">
                                      <p:cBhvr>
                                        <p:cTn id="92" dur="500" fill="hold"/>
                                        <p:tgtEl>
                                          <p:spTgt spid="73"/>
                                        </p:tgtEl>
                                        <p:attrNameLst>
                                          <p:attrName>ppt_h</p:attrName>
                                        </p:attrNameLst>
                                      </p:cBhvr>
                                      <p:tavLst>
                                        <p:tav tm="0">
                                          <p:val>
                                            <p:fltVal val="0"/>
                                          </p:val>
                                        </p:tav>
                                        <p:tav tm="100000">
                                          <p:val>
                                            <p:strVal val="#ppt_h"/>
                                          </p:val>
                                        </p:tav>
                                      </p:tavLst>
                                    </p:anim>
                                    <p:animEffect transition="in" filter="fade">
                                      <p:cBhvr>
                                        <p:cTn id="93" dur="500"/>
                                        <p:tgtEl>
                                          <p:spTgt spid="73"/>
                                        </p:tgtEl>
                                      </p:cBhvr>
                                    </p:animEffect>
                                  </p:childTnLst>
                                </p:cTn>
                              </p:par>
                            </p:childTnLst>
                          </p:cTn>
                        </p:par>
                        <p:par>
                          <p:cTn id="94" fill="hold">
                            <p:stCondLst>
                              <p:cond delay="3500"/>
                            </p:stCondLst>
                            <p:childTnLst>
                              <p:par>
                                <p:cTn id="95" presetID="22" presetClass="entr" presetSubtype="8" fill="hold" nodeType="afterEffect">
                                  <p:stCondLst>
                                    <p:cond delay="0"/>
                                  </p:stCondLst>
                                  <p:childTnLst>
                                    <p:set>
                                      <p:cBhvr>
                                        <p:cTn id="96" dur="1" fill="hold">
                                          <p:stCondLst>
                                            <p:cond delay="0"/>
                                          </p:stCondLst>
                                        </p:cTn>
                                        <p:tgtEl>
                                          <p:spTgt spid="74"/>
                                        </p:tgtEl>
                                        <p:attrNameLst>
                                          <p:attrName>style.visibility</p:attrName>
                                        </p:attrNameLst>
                                      </p:cBhvr>
                                      <p:to>
                                        <p:strVal val="visible"/>
                                      </p:to>
                                    </p:set>
                                    <p:animEffect transition="in" filter="wipe(left)">
                                      <p:cBhvr>
                                        <p:cTn id="97"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4" grpId="0"/>
      <p:bldP spid="40" grpId="0"/>
      <p:bldP spid="41" grpId="0" animBg="1"/>
      <p:bldP spid="42" grpId="0" animBg="1"/>
      <p:bldP spid="68" grpId="0" animBg="1"/>
      <p:bldP spid="69" grpId="0" animBg="1"/>
      <p:bldP spid="70" grpId="0"/>
      <p:bldP spid="71" grpId="0"/>
      <p:bldP spid="72" grpId="0"/>
      <p:bldP spid="7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5166"/>
          <p:cNvSpPr/>
          <p:nvPr/>
        </p:nvSpPr>
        <p:spPr>
          <a:xfrm>
            <a:off x="2592917" y="1876577"/>
            <a:ext cx="1623865" cy="1438817"/>
          </a:xfrm>
          <a:custGeom>
            <a:avLst/>
            <a:gdLst/>
            <a:ahLst/>
            <a:cxnLst>
              <a:cxn ang="0">
                <a:pos x="wd2" y="hd2"/>
              </a:cxn>
              <a:cxn ang="5400000">
                <a:pos x="wd2" y="hd2"/>
              </a:cxn>
              <a:cxn ang="10800000">
                <a:pos x="wd2" y="hd2"/>
              </a:cxn>
              <a:cxn ang="16200000">
                <a:pos x="wd2" y="hd2"/>
              </a:cxn>
            </a:cxnLst>
            <a:rect l="0" t="0" r="r" b="b"/>
            <a:pathLst>
              <a:path w="21600" h="21600" extrusionOk="0">
                <a:moveTo>
                  <a:pt x="17131" y="0"/>
                </a:moveTo>
                <a:lnTo>
                  <a:pt x="4125" y="12945"/>
                </a:lnTo>
                <a:lnTo>
                  <a:pt x="0" y="21600"/>
                </a:lnTo>
                <a:lnTo>
                  <a:pt x="21600" y="7769"/>
                </a:lnTo>
                <a:lnTo>
                  <a:pt x="17131" y="0"/>
                </a:lnTo>
                <a:close/>
              </a:path>
            </a:pathLst>
          </a:custGeom>
          <a:solidFill>
            <a:schemeClr val="bg1">
              <a:lumMod val="85000"/>
            </a:schemeClr>
          </a:solidFill>
          <a:ln w="12700" cap="flat">
            <a:noFill/>
            <a:miter lim="400000"/>
          </a:ln>
          <a:effectLst/>
        </p:spPr>
        <p:txBody>
          <a:bodyPr wrap="square" lIns="50795" tIns="50795" rIns="50795" bIns="50795"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600" dirty="0">
              <a:solidFill>
                <a:schemeClr val="bg1"/>
              </a:solidFill>
              <a:latin typeface="微软雅黑" panose="020B0503020204020204" pitchFamily="34" charset="-122"/>
              <a:ea typeface="微软雅黑" panose="020B0503020204020204" pitchFamily="34" charset="-122"/>
              <a:cs typeface="Lato Light"/>
            </a:endParaRPr>
          </a:p>
        </p:txBody>
      </p:sp>
      <p:sp>
        <p:nvSpPr>
          <p:cNvPr id="4" name="Shape 5167"/>
          <p:cNvSpPr/>
          <p:nvPr/>
        </p:nvSpPr>
        <p:spPr>
          <a:xfrm>
            <a:off x="2100460" y="2729599"/>
            <a:ext cx="2614905" cy="1497889"/>
          </a:xfrm>
          <a:custGeom>
            <a:avLst/>
            <a:gdLst/>
            <a:ahLst/>
            <a:cxnLst>
              <a:cxn ang="0">
                <a:pos x="wd2" y="hd2"/>
              </a:cxn>
              <a:cxn ang="5400000">
                <a:pos x="wd2" y="hd2"/>
              </a:cxn>
              <a:cxn ang="10800000">
                <a:pos x="wd2" y="hd2"/>
              </a:cxn>
              <a:cxn ang="16200000">
                <a:pos x="wd2" y="hd2"/>
              </a:cxn>
            </a:cxnLst>
            <a:rect l="0" t="0" r="r" b="b"/>
            <a:pathLst>
              <a:path w="21600" h="21600" extrusionOk="0">
                <a:moveTo>
                  <a:pt x="19039" y="0"/>
                </a:moveTo>
                <a:lnTo>
                  <a:pt x="2561" y="13286"/>
                </a:lnTo>
                <a:lnTo>
                  <a:pt x="0" y="21600"/>
                </a:lnTo>
                <a:lnTo>
                  <a:pt x="21600" y="8314"/>
                </a:lnTo>
                <a:cubicBezTo>
                  <a:pt x="21600" y="8314"/>
                  <a:pt x="19039" y="0"/>
                  <a:pt x="19039" y="0"/>
                </a:cubicBezTo>
                <a:close/>
              </a:path>
            </a:pathLst>
          </a:custGeom>
          <a:solidFill>
            <a:schemeClr val="bg1">
              <a:lumMod val="85000"/>
            </a:schemeClr>
          </a:solidFill>
          <a:ln w="12700" cap="flat">
            <a:noFill/>
            <a:miter lim="400000"/>
          </a:ln>
          <a:effectLst/>
        </p:spPr>
        <p:txBody>
          <a:bodyPr wrap="square" lIns="50795" tIns="50795" rIns="50795" bIns="50795"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600" dirty="0">
              <a:solidFill>
                <a:schemeClr val="bg1"/>
              </a:solidFill>
              <a:latin typeface="微软雅黑" panose="020B0503020204020204" pitchFamily="34" charset="-122"/>
              <a:ea typeface="微软雅黑" panose="020B0503020204020204" pitchFamily="34" charset="-122"/>
              <a:cs typeface="Lato Light"/>
            </a:endParaRPr>
          </a:p>
        </p:txBody>
      </p:sp>
      <p:sp>
        <p:nvSpPr>
          <p:cNvPr id="5" name="Shape 5168"/>
          <p:cNvSpPr/>
          <p:nvPr/>
        </p:nvSpPr>
        <p:spPr>
          <a:xfrm>
            <a:off x="1608005" y="3654533"/>
            <a:ext cx="3605945" cy="1497883"/>
          </a:xfrm>
          <a:custGeom>
            <a:avLst/>
            <a:gdLst/>
            <a:ahLst/>
            <a:cxnLst>
              <a:cxn ang="0">
                <a:pos x="wd2" y="hd2"/>
              </a:cxn>
              <a:cxn ang="5400000">
                <a:pos x="wd2" y="hd2"/>
              </a:cxn>
              <a:cxn ang="10800000">
                <a:pos x="wd2" y="hd2"/>
              </a:cxn>
              <a:cxn ang="16200000">
                <a:pos x="wd2" y="hd2"/>
              </a:cxn>
            </a:cxnLst>
            <a:rect l="0" t="0" r="r" b="b"/>
            <a:pathLst>
              <a:path w="21600" h="21600" extrusionOk="0">
                <a:moveTo>
                  <a:pt x="19743" y="0"/>
                </a:moveTo>
                <a:lnTo>
                  <a:pt x="1857" y="13286"/>
                </a:lnTo>
                <a:lnTo>
                  <a:pt x="0" y="21600"/>
                </a:lnTo>
                <a:lnTo>
                  <a:pt x="21600" y="8314"/>
                </a:lnTo>
                <a:cubicBezTo>
                  <a:pt x="21600" y="8314"/>
                  <a:pt x="19743" y="0"/>
                  <a:pt x="19743" y="0"/>
                </a:cubicBezTo>
                <a:close/>
              </a:path>
            </a:pathLst>
          </a:custGeom>
          <a:solidFill>
            <a:schemeClr val="bg1">
              <a:lumMod val="85000"/>
            </a:schemeClr>
          </a:solidFill>
          <a:ln w="12700" cap="flat">
            <a:noFill/>
            <a:miter lim="400000"/>
          </a:ln>
          <a:effectLst/>
        </p:spPr>
        <p:txBody>
          <a:bodyPr wrap="square" lIns="50795" tIns="50795" rIns="50795" bIns="50795"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600" dirty="0">
              <a:solidFill>
                <a:schemeClr val="bg1"/>
              </a:solidFill>
              <a:latin typeface="微软雅黑" panose="020B0503020204020204" pitchFamily="34" charset="-122"/>
              <a:ea typeface="微软雅黑" panose="020B0503020204020204" pitchFamily="34" charset="-122"/>
              <a:cs typeface="Lato Light"/>
            </a:endParaRPr>
          </a:p>
        </p:txBody>
      </p:sp>
      <p:sp>
        <p:nvSpPr>
          <p:cNvPr id="6" name="Shape 5169"/>
          <p:cNvSpPr/>
          <p:nvPr/>
        </p:nvSpPr>
        <p:spPr>
          <a:xfrm>
            <a:off x="1104096" y="4579466"/>
            <a:ext cx="4596976" cy="1497876"/>
          </a:xfrm>
          <a:custGeom>
            <a:avLst/>
            <a:gdLst/>
            <a:ahLst/>
            <a:cxnLst>
              <a:cxn ang="0">
                <a:pos x="wd2" y="hd2"/>
              </a:cxn>
              <a:cxn ang="5400000">
                <a:pos x="wd2" y="hd2"/>
              </a:cxn>
              <a:cxn ang="10800000">
                <a:pos x="wd2" y="hd2"/>
              </a:cxn>
              <a:cxn ang="16200000">
                <a:pos x="wd2" y="hd2"/>
              </a:cxn>
            </a:cxnLst>
            <a:rect l="0" t="0" r="r" b="b"/>
            <a:pathLst>
              <a:path w="21600" h="21600" extrusionOk="0">
                <a:moveTo>
                  <a:pt x="1457" y="13286"/>
                </a:moveTo>
                <a:lnTo>
                  <a:pt x="0" y="21600"/>
                </a:lnTo>
                <a:lnTo>
                  <a:pt x="21600" y="8314"/>
                </a:lnTo>
                <a:lnTo>
                  <a:pt x="20143" y="0"/>
                </a:lnTo>
                <a:cubicBezTo>
                  <a:pt x="20143" y="0"/>
                  <a:pt x="1457" y="13286"/>
                  <a:pt x="1457" y="13286"/>
                </a:cubicBezTo>
                <a:close/>
              </a:path>
            </a:pathLst>
          </a:custGeom>
          <a:solidFill>
            <a:schemeClr val="bg1">
              <a:lumMod val="85000"/>
            </a:schemeClr>
          </a:solidFill>
          <a:ln w="12700" cap="flat">
            <a:noFill/>
            <a:miter lim="400000"/>
          </a:ln>
          <a:effectLst/>
        </p:spPr>
        <p:txBody>
          <a:bodyPr wrap="square" lIns="50795" tIns="50795" rIns="50795" bIns="50795" numCol="1" anchor="ctr">
            <a:noAutofit/>
          </a:bodyPr>
          <a:lstStyle/>
          <a:p>
            <a:pPr algn="ctr">
              <a:defRPr sz="300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lang="en-US" sz="1600" dirty="0">
              <a:solidFill>
                <a:schemeClr val="bg1"/>
              </a:solidFill>
              <a:latin typeface="微软雅黑" panose="020B0503020204020204" pitchFamily="34" charset="-122"/>
              <a:ea typeface="微软雅黑" panose="020B0503020204020204" pitchFamily="34" charset="-122"/>
              <a:cs typeface="Lato Light"/>
            </a:endParaRPr>
          </a:p>
        </p:txBody>
      </p:sp>
      <p:grpSp>
        <p:nvGrpSpPr>
          <p:cNvPr id="7" name="组合 6"/>
          <p:cNvGrpSpPr/>
          <p:nvPr/>
        </p:nvGrpSpPr>
        <p:grpSpPr>
          <a:xfrm>
            <a:off x="3085373" y="1477976"/>
            <a:ext cx="1143692" cy="980623"/>
            <a:chOff x="2313735" y="1108481"/>
            <a:chExt cx="857881" cy="735467"/>
          </a:xfrm>
          <a:effectLst>
            <a:outerShdw blurRad="127000" dist="38100" dir="5400000" algn="t" rotWithShape="0">
              <a:prstClr val="black">
                <a:alpha val="40000"/>
              </a:prstClr>
            </a:outerShdw>
          </a:effectLst>
        </p:grpSpPr>
        <p:sp>
          <p:nvSpPr>
            <p:cNvPr id="8" name="Shape 5171"/>
            <p:cNvSpPr/>
            <p:nvPr/>
          </p:nvSpPr>
          <p:spPr>
            <a:xfrm>
              <a:off x="2313735" y="1108481"/>
              <a:ext cx="849654" cy="6870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chemeClr val="accent1"/>
            </a:solidFill>
            <a:ln w="25400" cap="flat">
              <a:solidFill>
                <a:schemeClr val="bg1"/>
              </a:solidFill>
              <a:miter lim="400000"/>
            </a:ln>
            <a:effectLst/>
          </p:spPr>
          <p:txBody>
            <a:bodyPr wrap="square" lIns="0" tIns="0" rIns="0" bIns="0" numCol="1" anchor="t">
              <a:noAutofit/>
            </a:bodyPr>
            <a:lstStyle/>
            <a:p>
              <a:pPr lvl="0" algn="ctr">
                <a:defRPr>
                  <a:solidFill>
                    <a:srgbClr val="4C4C4C"/>
                  </a:solidFill>
                </a:defRPr>
              </a:pPr>
              <a:endParaRPr lang="en-US" sz="1600" dirty="0">
                <a:solidFill>
                  <a:schemeClr val="bg1"/>
                </a:solidFill>
                <a:latin typeface="微软雅黑" panose="020B0503020204020204" pitchFamily="34" charset="-122"/>
                <a:ea typeface="微软雅黑" panose="020B0503020204020204" pitchFamily="34" charset="-122"/>
                <a:cs typeface="Lato Light"/>
              </a:endParaRPr>
            </a:p>
          </p:txBody>
        </p:sp>
        <p:sp>
          <p:nvSpPr>
            <p:cNvPr id="9" name="Shape 5176"/>
            <p:cNvSpPr/>
            <p:nvPr/>
          </p:nvSpPr>
          <p:spPr>
            <a:xfrm>
              <a:off x="2329102" y="1491630"/>
              <a:ext cx="842514" cy="352318"/>
            </a:xfrm>
            <a:prstGeom prst="rect">
              <a:avLst/>
            </a:prstGeom>
            <a:noFill/>
            <a:ln w="254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600" b="1" dirty="0">
                  <a:solidFill>
                    <a:schemeClr val="bg1"/>
                  </a:solidFill>
                  <a:latin typeface="微软雅黑" panose="020B0503020204020204" pitchFamily="34" charset="-122"/>
                  <a:ea typeface="微软雅黑" panose="020B0503020204020204" pitchFamily="34" charset="-122"/>
                </a:rPr>
                <a:t>输入文本</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a:xfrm>
            <a:off x="2592916" y="2729598"/>
            <a:ext cx="2119384" cy="576548"/>
            <a:chOff x="1944344" y="2047198"/>
            <a:chExt cx="1589745" cy="432411"/>
          </a:xfrm>
          <a:effectLst>
            <a:outerShdw blurRad="127000" dist="38100" dir="5400000" algn="t" rotWithShape="0">
              <a:prstClr val="black">
                <a:alpha val="40000"/>
              </a:prstClr>
            </a:outerShdw>
          </a:effectLst>
        </p:grpSpPr>
        <p:sp>
          <p:nvSpPr>
            <p:cNvPr id="11" name="Shape 5173"/>
            <p:cNvSpPr/>
            <p:nvPr/>
          </p:nvSpPr>
          <p:spPr>
            <a:xfrm>
              <a:off x="1944344" y="2047198"/>
              <a:ext cx="1589745" cy="432411"/>
            </a:xfrm>
            <a:custGeom>
              <a:avLst/>
              <a:gdLst/>
              <a:ahLst/>
              <a:cxnLst>
                <a:cxn ang="0">
                  <a:pos x="wd2" y="hd2"/>
                </a:cxn>
                <a:cxn ang="5400000">
                  <a:pos x="wd2" y="hd2"/>
                </a:cxn>
                <a:cxn ang="10800000">
                  <a:pos x="wd2" y="hd2"/>
                </a:cxn>
                <a:cxn ang="16200000">
                  <a:pos x="wd2" y="hd2"/>
                </a:cxn>
              </a:cxnLst>
              <a:rect l="0" t="0" r="r" b="b"/>
              <a:pathLst>
                <a:path w="21600" h="21600" extrusionOk="0">
                  <a:moveTo>
                    <a:pt x="3160" y="0"/>
                  </a:moveTo>
                  <a:lnTo>
                    <a:pt x="0" y="21600"/>
                  </a:lnTo>
                  <a:lnTo>
                    <a:pt x="21600" y="21600"/>
                  </a:lnTo>
                  <a:lnTo>
                    <a:pt x="18440" y="0"/>
                  </a:lnTo>
                  <a:cubicBezTo>
                    <a:pt x="18440" y="0"/>
                    <a:pt x="3160" y="0"/>
                    <a:pt x="3160" y="0"/>
                  </a:cubicBezTo>
                  <a:close/>
                </a:path>
              </a:pathLst>
            </a:custGeom>
            <a:solidFill>
              <a:schemeClr val="accent4"/>
            </a:solidFill>
            <a:ln w="25400" cap="flat">
              <a:solidFill>
                <a:schemeClr val="bg1"/>
              </a:solidFill>
              <a:miter lim="400000"/>
            </a:ln>
            <a:effectLst/>
          </p:spPr>
          <p:txBody>
            <a:bodyPr wrap="square" lIns="38100" tIns="38100" rIns="38100" bIns="38100" numCol="1" anchor="ctr">
              <a:noAutofit/>
            </a:bodyPr>
            <a:lstStyle/>
            <a:p>
              <a:pPr lvl="0" algn="ctr">
                <a:defRPr>
                  <a:solidFill>
                    <a:srgbClr val="4C4C4C"/>
                  </a:solidFill>
                </a:defRPr>
              </a:pPr>
              <a:endParaRPr lang="en-US" sz="1600" dirty="0">
                <a:solidFill>
                  <a:schemeClr val="bg1"/>
                </a:solidFill>
                <a:latin typeface="微软雅黑" panose="020B0503020204020204" pitchFamily="34" charset="-122"/>
                <a:ea typeface="微软雅黑" panose="020B0503020204020204" pitchFamily="34" charset="-122"/>
                <a:cs typeface="Lato Light"/>
              </a:endParaRPr>
            </a:p>
          </p:txBody>
        </p:sp>
        <p:sp>
          <p:nvSpPr>
            <p:cNvPr id="12" name="Shape 5177"/>
            <p:cNvSpPr/>
            <p:nvPr/>
          </p:nvSpPr>
          <p:spPr>
            <a:xfrm>
              <a:off x="2191740" y="2087244"/>
              <a:ext cx="1099552" cy="352318"/>
            </a:xfrm>
            <a:prstGeom prst="rect">
              <a:avLst/>
            </a:prstGeom>
            <a:noFill/>
            <a:ln w="254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点击输入文本</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2100462" y="3654532"/>
            <a:ext cx="3110423" cy="576549"/>
            <a:chOff x="1574955" y="2740898"/>
            <a:chExt cx="2333121" cy="432412"/>
          </a:xfrm>
          <a:effectLst>
            <a:outerShdw blurRad="127000" dist="38100" dir="5400000" algn="t" rotWithShape="0">
              <a:prstClr val="black">
                <a:alpha val="40000"/>
              </a:prstClr>
            </a:outerShdw>
          </a:effectLst>
        </p:grpSpPr>
        <p:sp>
          <p:nvSpPr>
            <p:cNvPr id="14" name="Shape 5172"/>
            <p:cNvSpPr/>
            <p:nvPr/>
          </p:nvSpPr>
          <p:spPr>
            <a:xfrm>
              <a:off x="1574955" y="2740898"/>
              <a:ext cx="2333121" cy="432412"/>
            </a:xfrm>
            <a:custGeom>
              <a:avLst/>
              <a:gdLst/>
              <a:ahLst/>
              <a:cxnLst>
                <a:cxn ang="0">
                  <a:pos x="wd2" y="hd2"/>
                </a:cxn>
                <a:cxn ang="5400000">
                  <a:pos x="wd2" y="hd2"/>
                </a:cxn>
                <a:cxn ang="10800000">
                  <a:pos x="wd2" y="hd2"/>
                </a:cxn>
                <a:cxn ang="16200000">
                  <a:pos x="wd2" y="hd2"/>
                </a:cxn>
              </a:cxnLst>
              <a:rect l="0" t="0" r="r" b="b"/>
              <a:pathLst>
                <a:path w="21600" h="21600" extrusionOk="0">
                  <a:moveTo>
                    <a:pt x="2153" y="0"/>
                  </a:moveTo>
                  <a:lnTo>
                    <a:pt x="0" y="21600"/>
                  </a:lnTo>
                  <a:lnTo>
                    <a:pt x="21600" y="21600"/>
                  </a:lnTo>
                  <a:lnTo>
                    <a:pt x="19447" y="0"/>
                  </a:lnTo>
                  <a:cubicBezTo>
                    <a:pt x="19447" y="0"/>
                    <a:pt x="2153" y="0"/>
                    <a:pt x="2153" y="0"/>
                  </a:cubicBezTo>
                  <a:close/>
                </a:path>
              </a:pathLst>
            </a:custGeom>
            <a:solidFill>
              <a:schemeClr val="accent3"/>
            </a:solidFill>
            <a:ln w="25400" cap="flat">
              <a:solidFill>
                <a:schemeClr val="bg1"/>
              </a:solidFill>
              <a:miter lim="400000"/>
            </a:ln>
            <a:effectLst/>
          </p:spPr>
          <p:txBody>
            <a:bodyPr wrap="square" lIns="38100" tIns="38100" rIns="38100" bIns="38100" numCol="1" anchor="ctr">
              <a:noAutofit/>
            </a:bodyPr>
            <a:lstStyle/>
            <a:p>
              <a:pPr lvl="0" algn="ctr">
                <a:defRPr>
                  <a:solidFill>
                    <a:srgbClr val="4C4C4C"/>
                  </a:solidFill>
                </a:defRPr>
              </a:pPr>
              <a:endParaRPr lang="en-US" sz="1600" dirty="0">
                <a:solidFill>
                  <a:schemeClr val="bg1"/>
                </a:solidFill>
                <a:latin typeface="微软雅黑" panose="020B0503020204020204" pitchFamily="34" charset="-122"/>
                <a:ea typeface="微软雅黑" panose="020B0503020204020204" pitchFamily="34" charset="-122"/>
                <a:cs typeface="Lato Light"/>
              </a:endParaRPr>
            </a:p>
          </p:txBody>
        </p:sp>
        <p:sp>
          <p:nvSpPr>
            <p:cNvPr id="15" name="Shape 5178"/>
            <p:cNvSpPr/>
            <p:nvPr/>
          </p:nvSpPr>
          <p:spPr>
            <a:xfrm>
              <a:off x="1815028" y="2780945"/>
              <a:ext cx="1849246" cy="352318"/>
            </a:xfrm>
            <a:prstGeom prst="rect">
              <a:avLst/>
            </a:prstGeom>
            <a:noFill/>
            <a:ln w="254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点击输入标题文本</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a:xfrm>
            <a:off x="1608006" y="4579466"/>
            <a:ext cx="4101453" cy="576543"/>
            <a:chOff x="1205565" y="3434598"/>
            <a:chExt cx="3076490" cy="432407"/>
          </a:xfrm>
          <a:effectLst>
            <a:outerShdw blurRad="127000" dist="38100" dir="5400000" algn="t" rotWithShape="0">
              <a:prstClr val="black">
                <a:alpha val="40000"/>
              </a:prstClr>
            </a:outerShdw>
          </a:effectLst>
        </p:grpSpPr>
        <p:sp>
          <p:nvSpPr>
            <p:cNvPr id="17" name="Shape 5174"/>
            <p:cNvSpPr/>
            <p:nvPr/>
          </p:nvSpPr>
          <p:spPr>
            <a:xfrm>
              <a:off x="1205565" y="3434598"/>
              <a:ext cx="3076490" cy="43240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19967" y="0"/>
                  </a:lnTo>
                  <a:lnTo>
                    <a:pt x="1633" y="0"/>
                  </a:lnTo>
                  <a:lnTo>
                    <a:pt x="0" y="21600"/>
                  </a:lnTo>
                  <a:cubicBezTo>
                    <a:pt x="0" y="21600"/>
                    <a:pt x="21600" y="21600"/>
                    <a:pt x="21600" y="21600"/>
                  </a:cubicBezTo>
                  <a:close/>
                </a:path>
              </a:pathLst>
            </a:custGeom>
            <a:solidFill>
              <a:schemeClr val="accent2"/>
            </a:solidFill>
            <a:ln w="25400" cap="flat">
              <a:solidFill>
                <a:schemeClr val="bg1"/>
              </a:solidFill>
              <a:miter lim="400000"/>
            </a:ln>
            <a:effectLst/>
          </p:spPr>
          <p:txBody>
            <a:bodyPr wrap="square" lIns="38100" tIns="38100" rIns="38100" bIns="38100" numCol="1" anchor="ctr">
              <a:noAutofit/>
            </a:bodyPr>
            <a:lstStyle/>
            <a:p>
              <a:pPr lvl="0" algn="ctr">
                <a:defRPr>
                  <a:solidFill>
                    <a:srgbClr val="4C4C4C"/>
                  </a:solidFill>
                </a:defRPr>
              </a:pPr>
              <a:endParaRPr lang="en-US" sz="1600" dirty="0">
                <a:solidFill>
                  <a:schemeClr val="bg1"/>
                </a:solidFill>
                <a:latin typeface="微软雅黑" panose="020B0503020204020204" pitchFamily="34" charset="-122"/>
                <a:ea typeface="微软雅黑" panose="020B0503020204020204" pitchFamily="34" charset="-122"/>
                <a:cs typeface="Lato Light"/>
              </a:endParaRPr>
            </a:p>
          </p:txBody>
        </p:sp>
        <p:sp>
          <p:nvSpPr>
            <p:cNvPr id="18" name="Shape 5179"/>
            <p:cNvSpPr/>
            <p:nvPr/>
          </p:nvSpPr>
          <p:spPr>
            <a:xfrm>
              <a:off x="1422332" y="3474643"/>
              <a:ext cx="2634639" cy="352318"/>
            </a:xfrm>
            <a:prstGeom prst="rect">
              <a:avLst/>
            </a:prstGeom>
            <a:noFill/>
            <a:ln w="254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点击输入标题文本</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1104098" y="5491555"/>
            <a:ext cx="5092497" cy="576543"/>
            <a:chOff x="827585" y="4118665"/>
            <a:chExt cx="3819870" cy="432407"/>
          </a:xfrm>
          <a:effectLst>
            <a:outerShdw blurRad="127000" dist="38100" dir="5400000" algn="t" rotWithShape="0">
              <a:prstClr val="black">
                <a:alpha val="40000"/>
              </a:prstClr>
            </a:outerShdw>
          </a:effectLst>
        </p:grpSpPr>
        <p:sp>
          <p:nvSpPr>
            <p:cNvPr id="20" name="Shape 5175"/>
            <p:cNvSpPr/>
            <p:nvPr/>
          </p:nvSpPr>
          <p:spPr>
            <a:xfrm>
              <a:off x="827585" y="4118665"/>
              <a:ext cx="3819870" cy="432407"/>
            </a:xfrm>
            <a:custGeom>
              <a:avLst/>
              <a:gdLst/>
              <a:ahLst/>
              <a:cxnLst>
                <a:cxn ang="0">
                  <a:pos x="wd2" y="hd2"/>
                </a:cxn>
                <a:cxn ang="5400000">
                  <a:pos x="wd2" y="hd2"/>
                </a:cxn>
                <a:cxn ang="10800000">
                  <a:pos x="wd2" y="hd2"/>
                </a:cxn>
                <a:cxn ang="16200000">
                  <a:pos x="wd2" y="hd2"/>
                </a:cxn>
              </a:cxnLst>
              <a:rect l="0" t="0" r="r" b="b"/>
              <a:pathLst>
                <a:path w="21600" h="21600" extrusionOk="0">
                  <a:moveTo>
                    <a:pt x="1315" y="0"/>
                  </a:moveTo>
                  <a:lnTo>
                    <a:pt x="0" y="21600"/>
                  </a:lnTo>
                  <a:lnTo>
                    <a:pt x="21600" y="21600"/>
                  </a:lnTo>
                  <a:lnTo>
                    <a:pt x="20285" y="0"/>
                  </a:lnTo>
                  <a:cubicBezTo>
                    <a:pt x="20285" y="0"/>
                    <a:pt x="1315" y="0"/>
                    <a:pt x="1315" y="0"/>
                  </a:cubicBezTo>
                  <a:close/>
                </a:path>
              </a:pathLst>
            </a:custGeom>
            <a:solidFill>
              <a:schemeClr val="accent1"/>
            </a:solidFill>
            <a:ln w="25400" cap="flat">
              <a:solidFill>
                <a:schemeClr val="bg1"/>
              </a:solidFill>
              <a:miter lim="400000"/>
            </a:ln>
            <a:effectLst/>
          </p:spPr>
          <p:txBody>
            <a:bodyPr wrap="square" lIns="38100" tIns="38100" rIns="38100" bIns="38100" numCol="1" anchor="ctr">
              <a:noAutofit/>
            </a:bodyPr>
            <a:lstStyle/>
            <a:p>
              <a:pPr lvl="0" algn="ctr">
                <a:defRPr>
                  <a:solidFill>
                    <a:srgbClr val="4C4C4C"/>
                  </a:solidFill>
                </a:defRPr>
              </a:pPr>
              <a:endParaRPr lang="en-US" sz="1600" dirty="0">
                <a:solidFill>
                  <a:schemeClr val="bg1"/>
                </a:solidFill>
                <a:latin typeface="微软雅黑" panose="020B0503020204020204" pitchFamily="34" charset="-122"/>
                <a:ea typeface="微软雅黑" panose="020B0503020204020204" pitchFamily="34" charset="-122"/>
                <a:cs typeface="Lato Light"/>
              </a:endParaRPr>
            </a:p>
          </p:txBody>
        </p:sp>
        <p:sp>
          <p:nvSpPr>
            <p:cNvPr id="21" name="Shape 5180"/>
            <p:cNvSpPr/>
            <p:nvPr/>
          </p:nvSpPr>
          <p:spPr>
            <a:xfrm>
              <a:off x="1072475" y="4158709"/>
              <a:ext cx="3334354" cy="352318"/>
            </a:xfrm>
            <a:prstGeom prst="rect">
              <a:avLst/>
            </a:prstGeom>
            <a:noFill/>
            <a:ln w="25400" cap="flat">
              <a:noFill/>
              <a:miter lim="400000"/>
            </a:ln>
            <a:effectLst/>
          </p:spPr>
          <p:txBody>
            <a:bodyPr wrap="square" lIns="0" tIns="0" rIns="0" bIns="0" numCol="1" anchor="ctr">
              <a:noAutofit/>
            </a:bodyPr>
            <a:lstStyle>
              <a:lvl1pPr defTabSz="584200">
                <a:lnSpc>
                  <a:spcPct val="100000"/>
                </a:lnSpc>
                <a:spcBef>
                  <a:spcPts val="0"/>
                </a:spcBef>
                <a:defRPr sz="1500" cap="all">
                  <a:solidFill>
                    <a:srgbClr val="FFFFFF"/>
                  </a:solidFill>
                  <a:latin typeface="Helvetica Neue"/>
                  <a:ea typeface="Helvetica Neue"/>
                  <a:cs typeface="Helvetica Neue"/>
                  <a:sym typeface="Helvetica Neue"/>
                </a:defRPr>
              </a:lvl1p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点击输入标题文本</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grpSp>
      <p:sp>
        <p:nvSpPr>
          <p:cNvPr id="22" name="Round Same Side Corner Rectangle 67"/>
          <p:cNvSpPr/>
          <p:nvPr/>
        </p:nvSpPr>
        <p:spPr>
          <a:xfrm rot="10800000" flipH="1">
            <a:off x="6788195" y="1495892"/>
            <a:ext cx="66529" cy="685392"/>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9698" tIns="54849" rIns="109698" bIns="54849" rtlCol="0" anchor="ctr"/>
          <a:lstStyle/>
          <a:p>
            <a:pPr algn="ctr"/>
            <a:endParaRPr lang="bg-BG" dirty="0">
              <a:solidFill>
                <a:schemeClr val="tx1">
                  <a:lumMod val="50000"/>
                  <a:lumOff val="50000"/>
                </a:schemeClr>
              </a:solidFill>
              <a:latin typeface="Calibri Light" panose="020F0302020204030204"/>
            </a:endParaRPr>
          </a:p>
        </p:txBody>
      </p:sp>
      <p:sp>
        <p:nvSpPr>
          <p:cNvPr id="24" name="Round Same Side Corner Rectangle 68"/>
          <p:cNvSpPr/>
          <p:nvPr/>
        </p:nvSpPr>
        <p:spPr>
          <a:xfrm rot="10800000" flipH="1">
            <a:off x="6786008" y="2537612"/>
            <a:ext cx="66529" cy="685392"/>
          </a:xfrm>
          <a:prstGeom prst="round2SameRect">
            <a:avLst>
              <a:gd name="adj1" fmla="val 50000"/>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109698" tIns="54849" rIns="109698" bIns="54849" rtlCol="0" anchor="ctr"/>
          <a:lstStyle/>
          <a:p>
            <a:pPr algn="ctr"/>
            <a:endParaRPr lang="bg-BG" dirty="0">
              <a:solidFill>
                <a:schemeClr val="tx1">
                  <a:lumMod val="50000"/>
                  <a:lumOff val="50000"/>
                </a:schemeClr>
              </a:solidFill>
              <a:latin typeface="Calibri Light" panose="020F0302020204030204"/>
            </a:endParaRPr>
          </a:p>
        </p:txBody>
      </p:sp>
      <p:sp>
        <p:nvSpPr>
          <p:cNvPr id="25" name="Round Same Side Corner Rectangle 69"/>
          <p:cNvSpPr/>
          <p:nvPr/>
        </p:nvSpPr>
        <p:spPr>
          <a:xfrm rot="10800000" flipH="1">
            <a:off x="6788195" y="3484455"/>
            <a:ext cx="66529" cy="685392"/>
          </a:xfrm>
          <a:prstGeom prst="round2SameRect">
            <a:avLst>
              <a:gd name="adj1" fmla="val 50000"/>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lIns="109698" tIns="54849" rIns="109698" bIns="54849" rtlCol="0" anchor="ctr"/>
          <a:lstStyle/>
          <a:p>
            <a:pPr algn="ctr"/>
            <a:endParaRPr lang="bg-BG" dirty="0">
              <a:solidFill>
                <a:schemeClr val="tx1">
                  <a:lumMod val="50000"/>
                  <a:lumOff val="50000"/>
                </a:schemeClr>
              </a:solidFill>
              <a:latin typeface="Calibri Light" panose="020F0302020204030204"/>
            </a:endParaRPr>
          </a:p>
        </p:txBody>
      </p:sp>
      <p:grpSp>
        <p:nvGrpSpPr>
          <p:cNvPr id="26" name="组合 25"/>
          <p:cNvGrpSpPr/>
          <p:nvPr/>
        </p:nvGrpSpPr>
        <p:grpSpPr>
          <a:xfrm>
            <a:off x="6971237" y="1479025"/>
            <a:ext cx="3828675" cy="773200"/>
            <a:chOff x="5228512" y="1109269"/>
            <a:chExt cx="2871880" cy="579900"/>
          </a:xfrm>
        </p:grpSpPr>
        <p:sp>
          <p:nvSpPr>
            <p:cNvPr id="27" name="TextBox 26"/>
            <p:cNvSpPr txBox="1"/>
            <p:nvPr/>
          </p:nvSpPr>
          <p:spPr>
            <a:xfrm>
              <a:off x="5228512" y="1303102"/>
              <a:ext cx="2871880" cy="386067"/>
            </a:xfrm>
            <a:prstGeom prst="rect">
              <a:avLst/>
            </a:prstGeom>
            <a:noFill/>
          </p:spPr>
          <p:txBody>
            <a:bodyPr wrap="square" lIns="34290" tIns="17145" rIns="34290" bIns="17145" rtlCol="0">
              <a:spAutoFit/>
            </a:bodyPr>
            <a:lstStyle/>
            <a:p>
              <a:pPr algn="just">
                <a:lnSpc>
                  <a:spcPct val="12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8" name="Rectangle 71"/>
            <p:cNvSpPr/>
            <p:nvPr/>
          </p:nvSpPr>
          <p:spPr>
            <a:xfrm>
              <a:off x="5228513" y="1109269"/>
              <a:ext cx="1283211" cy="210635"/>
            </a:xfrm>
            <a:prstGeom prst="rect">
              <a:avLst/>
            </a:prstGeom>
          </p:spPr>
          <p:txBody>
            <a:bodyPr wrap="none" lIns="34290" tIns="17145" rIns="34290" bIns="17145">
              <a:spAutoFit/>
            </a:bodyPr>
            <a:lstStyle/>
            <a:p>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点击输入标题文本</a:t>
              </a:r>
              <a:endPar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6971237" y="2492242"/>
            <a:ext cx="3828675" cy="773199"/>
            <a:chOff x="5228512" y="1869180"/>
            <a:chExt cx="2871880" cy="579899"/>
          </a:xfrm>
        </p:grpSpPr>
        <p:sp>
          <p:nvSpPr>
            <p:cNvPr id="30" name="TextBox 29"/>
            <p:cNvSpPr txBox="1"/>
            <p:nvPr/>
          </p:nvSpPr>
          <p:spPr>
            <a:xfrm>
              <a:off x="5228512" y="2063012"/>
              <a:ext cx="2871880" cy="386067"/>
            </a:xfrm>
            <a:prstGeom prst="rect">
              <a:avLst/>
            </a:prstGeom>
            <a:noFill/>
          </p:spPr>
          <p:txBody>
            <a:bodyPr wrap="square" lIns="34290" tIns="17145" rIns="34290" bIns="17145" rtlCol="0">
              <a:spAutoFit/>
            </a:bodyPr>
            <a:lstStyle/>
            <a:p>
              <a:pPr algn="just">
                <a:lnSpc>
                  <a:spcPct val="12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1" name="Rectangle 73"/>
            <p:cNvSpPr/>
            <p:nvPr/>
          </p:nvSpPr>
          <p:spPr>
            <a:xfrm>
              <a:off x="5228513" y="1869180"/>
              <a:ext cx="1283211" cy="210634"/>
            </a:xfrm>
            <a:prstGeom prst="rect">
              <a:avLst/>
            </a:prstGeom>
          </p:spPr>
          <p:txBody>
            <a:bodyPr wrap="none" lIns="34290" tIns="17145" rIns="34290" bIns="17145">
              <a:spAutoFit/>
            </a:bodyPr>
            <a:lstStyle/>
            <a:p>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点击输入标题文本</a:t>
              </a:r>
              <a:endPar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32" name="组合 31"/>
          <p:cNvGrpSpPr/>
          <p:nvPr/>
        </p:nvGrpSpPr>
        <p:grpSpPr>
          <a:xfrm>
            <a:off x="6971237" y="3505455"/>
            <a:ext cx="3828675" cy="773200"/>
            <a:chOff x="5228512" y="2629091"/>
            <a:chExt cx="2871880" cy="579900"/>
          </a:xfrm>
        </p:grpSpPr>
        <p:sp>
          <p:nvSpPr>
            <p:cNvPr id="33" name="TextBox 32"/>
            <p:cNvSpPr txBox="1"/>
            <p:nvPr/>
          </p:nvSpPr>
          <p:spPr>
            <a:xfrm>
              <a:off x="5228512" y="2822924"/>
              <a:ext cx="2871880" cy="386067"/>
            </a:xfrm>
            <a:prstGeom prst="rect">
              <a:avLst/>
            </a:prstGeom>
            <a:noFill/>
          </p:spPr>
          <p:txBody>
            <a:bodyPr wrap="square" lIns="34290" tIns="17145" rIns="34290" bIns="17145" rtlCol="0">
              <a:spAutoFit/>
            </a:bodyPr>
            <a:lstStyle/>
            <a:p>
              <a:pPr algn="just">
                <a:lnSpc>
                  <a:spcPct val="12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4" name="Rectangle 75"/>
            <p:cNvSpPr/>
            <p:nvPr/>
          </p:nvSpPr>
          <p:spPr>
            <a:xfrm>
              <a:off x="5228513" y="2629091"/>
              <a:ext cx="1283211" cy="210635"/>
            </a:xfrm>
            <a:prstGeom prst="rect">
              <a:avLst/>
            </a:prstGeom>
          </p:spPr>
          <p:txBody>
            <a:bodyPr wrap="none" lIns="34290" tIns="17145" rIns="34290" bIns="17145">
              <a:spAutoFit/>
            </a:bodyPr>
            <a:lstStyle/>
            <a:p>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点击输入标题文本</a:t>
              </a:r>
              <a:endPar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
        <p:nvSpPr>
          <p:cNvPr id="35" name="Round Same Side Corner Rectangle 76"/>
          <p:cNvSpPr/>
          <p:nvPr/>
        </p:nvSpPr>
        <p:spPr>
          <a:xfrm rot="10800000" flipH="1">
            <a:off x="6786008" y="4445105"/>
            <a:ext cx="66529" cy="685392"/>
          </a:xfrm>
          <a:prstGeom prst="round2SameRect">
            <a:avLst>
              <a:gd name="adj1" fmla="val 50000"/>
              <a:gd name="adj2"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09698" tIns="54849" rIns="109698" bIns="54849" rtlCol="0" anchor="ctr"/>
          <a:lstStyle/>
          <a:p>
            <a:pPr algn="ctr"/>
            <a:endParaRPr lang="bg-BG" dirty="0">
              <a:solidFill>
                <a:schemeClr val="tx1">
                  <a:lumMod val="50000"/>
                  <a:lumOff val="50000"/>
                </a:schemeClr>
              </a:solidFill>
              <a:latin typeface="Calibri Light" panose="020F0302020204030204"/>
            </a:endParaRPr>
          </a:p>
        </p:txBody>
      </p:sp>
      <p:sp>
        <p:nvSpPr>
          <p:cNvPr id="36" name="Round Same Side Corner Rectangle 77"/>
          <p:cNvSpPr/>
          <p:nvPr/>
        </p:nvSpPr>
        <p:spPr>
          <a:xfrm rot="10800000" flipH="1">
            <a:off x="6788195" y="5391948"/>
            <a:ext cx="66529" cy="685392"/>
          </a:xfrm>
          <a:prstGeom prst="round2SameRect">
            <a:avLst>
              <a:gd name="adj1" fmla="val 50000"/>
              <a:gd name="adj2"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109698" tIns="54849" rIns="109698" bIns="54849" rtlCol="0" anchor="ctr"/>
          <a:lstStyle/>
          <a:p>
            <a:pPr algn="ctr"/>
            <a:endParaRPr lang="bg-BG" dirty="0">
              <a:solidFill>
                <a:schemeClr val="tx1">
                  <a:lumMod val="50000"/>
                  <a:lumOff val="50000"/>
                </a:schemeClr>
              </a:solidFill>
              <a:latin typeface="Calibri Light" panose="020F0302020204030204"/>
            </a:endParaRPr>
          </a:p>
        </p:txBody>
      </p:sp>
      <p:grpSp>
        <p:nvGrpSpPr>
          <p:cNvPr id="37" name="组合 36"/>
          <p:cNvGrpSpPr/>
          <p:nvPr/>
        </p:nvGrpSpPr>
        <p:grpSpPr>
          <a:xfrm>
            <a:off x="6971237" y="4399733"/>
            <a:ext cx="3828675" cy="773200"/>
            <a:chOff x="5228512" y="3299800"/>
            <a:chExt cx="2871880" cy="579900"/>
          </a:xfrm>
        </p:grpSpPr>
        <p:sp>
          <p:nvSpPr>
            <p:cNvPr id="38" name="TextBox 37"/>
            <p:cNvSpPr txBox="1"/>
            <p:nvPr/>
          </p:nvSpPr>
          <p:spPr>
            <a:xfrm>
              <a:off x="5228512" y="3493633"/>
              <a:ext cx="2871880" cy="386067"/>
            </a:xfrm>
            <a:prstGeom prst="rect">
              <a:avLst/>
            </a:prstGeom>
            <a:noFill/>
          </p:spPr>
          <p:txBody>
            <a:bodyPr wrap="square" lIns="34290" tIns="17145" rIns="34290" bIns="17145" rtlCol="0">
              <a:spAutoFit/>
            </a:bodyPr>
            <a:lstStyle/>
            <a:p>
              <a:pPr algn="just">
                <a:lnSpc>
                  <a:spcPct val="12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39" name="Rectangle 79"/>
            <p:cNvSpPr/>
            <p:nvPr/>
          </p:nvSpPr>
          <p:spPr>
            <a:xfrm>
              <a:off x="5228513" y="3299800"/>
              <a:ext cx="1283211" cy="210635"/>
            </a:xfrm>
            <a:prstGeom prst="rect">
              <a:avLst/>
            </a:prstGeom>
          </p:spPr>
          <p:txBody>
            <a:bodyPr wrap="none" lIns="34290" tIns="17145" rIns="34290" bIns="17145">
              <a:spAutoFit/>
            </a:bodyPr>
            <a:lstStyle/>
            <a:p>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点击输入标题文本</a:t>
              </a:r>
              <a:endPar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6971237" y="5412948"/>
            <a:ext cx="3828675" cy="773200"/>
            <a:chOff x="5228512" y="4059711"/>
            <a:chExt cx="2871880" cy="579900"/>
          </a:xfrm>
        </p:grpSpPr>
        <p:sp>
          <p:nvSpPr>
            <p:cNvPr id="41" name="TextBox 40"/>
            <p:cNvSpPr txBox="1"/>
            <p:nvPr/>
          </p:nvSpPr>
          <p:spPr>
            <a:xfrm>
              <a:off x="5228512" y="4253544"/>
              <a:ext cx="2871880" cy="386067"/>
            </a:xfrm>
            <a:prstGeom prst="rect">
              <a:avLst/>
            </a:prstGeom>
            <a:noFill/>
          </p:spPr>
          <p:txBody>
            <a:bodyPr wrap="square" lIns="34290" tIns="17145" rIns="34290" bIns="17145" rtlCol="0">
              <a:spAutoFit/>
            </a:bodyPr>
            <a:lstStyle/>
            <a:p>
              <a:pPr algn="just">
                <a:lnSpc>
                  <a:spcPct val="120000"/>
                </a:lnSpc>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2" name="Rectangle 81"/>
            <p:cNvSpPr/>
            <p:nvPr/>
          </p:nvSpPr>
          <p:spPr>
            <a:xfrm>
              <a:off x="5228513" y="4059711"/>
              <a:ext cx="1283211" cy="210635"/>
            </a:xfrm>
            <a:prstGeom prst="rect">
              <a:avLst/>
            </a:prstGeom>
          </p:spPr>
          <p:txBody>
            <a:bodyPr wrap="none" lIns="34290" tIns="17145" rIns="34290" bIns="17145">
              <a:spAutoFit/>
            </a:bodyPr>
            <a:lstStyle/>
            <a:p>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rPr>
                <a:t>点击输入标题文本</a:t>
              </a:r>
              <a:endPar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right)">
                                      <p:cBhvr>
                                        <p:cTn id="7" dur="500"/>
                                        <p:tgtEl>
                                          <p:spTgt spid="1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wipe(left)">
                                      <p:cBhvr>
                                        <p:cTn id="11" dur="500"/>
                                        <p:tgtEl>
                                          <p:spTgt spid="6"/>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right)">
                                      <p:cBhvr>
                                        <p:cTn id="15" dur="500"/>
                                        <p:tgtEl>
                                          <p:spTgt spid="16"/>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left)">
                                      <p:cBhvr>
                                        <p:cTn id="19" dur="500"/>
                                        <p:tgtEl>
                                          <p:spTgt spid="5"/>
                                        </p:tgtEl>
                                      </p:cBhvr>
                                    </p:animEffect>
                                  </p:childTnLst>
                                </p:cTn>
                              </p:par>
                            </p:childTnLst>
                          </p:cTn>
                        </p:par>
                        <p:par>
                          <p:cTn id="20" fill="hold">
                            <p:stCondLst>
                              <p:cond delay="2000"/>
                            </p:stCondLst>
                            <p:childTnLst>
                              <p:par>
                                <p:cTn id="21" presetID="22" presetClass="entr" presetSubtype="2"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right)">
                                      <p:cBhvr>
                                        <p:cTn id="23" dur="500"/>
                                        <p:tgtEl>
                                          <p:spTgt spid="13"/>
                                        </p:tgtEl>
                                      </p:cBhvr>
                                    </p:animEffect>
                                  </p:childTnLst>
                                </p:cTn>
                              </p:par>
                            </p:childTnLst>
                          </p:cTn>
                        </p:par>
                        <p:par>
                          <p:cTn id="24" fill="hold">
                            <p:stCondLst>
                              <p:cond delay="2500"/>
                            </p:stCondLst>
                            <p:childTnLst>
                              <p:par>
                                <p:cTn id="25" presetID="22" presetClass="entr" presetSubtype="8"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ipe(left)">
                                      <p:cBhvr>
                                        <p:cTn id="27" dur="500"/>
                                        <p:tgtEl>
                                          <p:spTgt spid="4"/>
                                        </p:tgtEl>
                                      </p:cBhvr>
                                    </p:animEffect>
                                  </p:childTnLst>
                                </p:cTn>
                              </p:par>
                            </p:childTnLst>
                          </p:cTn>
                        </p:par>
                        <p:par>
                          <p:cTn id="28" fill="hold">
                            <p:stCondLst>
                              <p:cond delay="3000"/>
                            </p:stCondLst>
                            <p:childTnLst>
                              <p:par>
                                <p:cTn id="29" presetID="22" presetClass="entr" presetSubtype="2"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500"/>
                                        <p:tgtEl>
                                          <p:spTgt spid="10"/>
                                        </p:tgtEl>
                                      </p:cBhvr>
                                    </p:animEffect>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3"/>
                                        </p:tgtEl>
                                        <p:attrNameLst>
                                          <p:attrName>style.visibility</p:attrName>
                                        </p:attrNameLst>
                                      </p:cBhvr>
                                      <p:to>
                                        <p:strVal val="visible"/>
                                      </p:to>
                                    </p:set>
                                    <p:animEffect transition="in" filter="wipe(left)">
                                      <p:cBhvr>
                                        <p:cTn id="35" dur="500"/>
                                        <p:tgtEl>
                                          <p:spTgt spid="3"/>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wipe(down)">
                                      <p:cBhvr>
                                        <p:cTn id="39" dur="500"/>
                                        <p:tgtEl>
                                          <p:spTgt spid="7"/>
                                        </p:tgtEl>
                                      </p:cBhvr>
                                    </p:animEffect>
                                  </p:childTnLst>
                                </p:cTn>
                              </p:par>
                            </p:childTnLst>
                          </p:cTn>
                        </p:par>
                        <p:par>
                          <p:cTn id="40" fill="hold">
                            <p:stCondLst>
                              <p:cond delay="4500"/>
                            </p:stCondLst>
                            <p:childTnLst>
                              <p:par>
                                <p:cTn id="41" presetID="22" presetClass="entr" presetSubtype="1" fill="hold" grpId="0" nodeType="afterEffect">
                                  <p:stCondLst>
                                    <p:cond delay="0"/>
                                  </p:stCondLst>
                                  <p:childTnLst>
                                    <p:set>
                                      <p:cBhvr>
                                        <p:cTn id="42" dur="1" fill="hold">
                                          <p:stCondLst>
                                            <p:cond delay="0"/>
                                          </p:stCondLst>
                                        </p:cTn>
                                        <p:tgtEl>
                                          <p:spTgt spid="22"/>
                                        </p:tgtEl>
                                        <p:attrNameLst>
                                          <p:attrName>style.visibility</p:attrName>
                                        </p:attrNameLst>
                                      </p:cBhvr>
                                      <p:to>
                                        <p:strVal val="visible"/>
                                      </p:to>
                                    </p:set>
                                    <p:animEffect transition="in" filter="wipe(up)">
                                      <p:cBhvr>
                                        <p:cTn id="43" dur="500"/>
                                        <p:tgtEl>
                                          <p:spTgt spid="22"/>
                                        </p:tgtEl>
                                      </p:cBhvr>
                                    </p:animEffect>
                                  </p:childTnLst>
                                </p:cTn>
                              </p:par>
                            </p:childTnLst>
                          </p:cTn>
                        </p:par>
                        <p:par>
                          <p:cTn id="44" fill="hold">
                            <p:stCondLst>
                              <p:cond delay="5000"/>
                            </p:stCondLst>
                            <p:childTnLst>
                              <p:par>
                                <p:cTn id="45" presetID="22" presetClass="entr" presetSubtype="8" fill="hold" nodeType="after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left)">
                                      <p:cBhvr>
                                        <p:cTn id="47" dur="500"/>
                                        <p:tgtEl>
                                          <p:spTgt spid="26"/>
                                        </p:tgtEl>
                                      </p:cBhvr>
                                    </p:animEffect>
                                  </p:childTnLst>
                                </p:cTn>
                              </p:par>
                            </p:childTnLst>
                          </p:cTn>
                        </p:par>
                        <p:par>
                          <p:cTn id="48" fill="hold">
                            <p:stCondLst>
                              <p:cond delay="5500"/>
                            </p:stCondLst>
                            <p:childTnLst>
                              <p:par>
                                <p:cTn id="49" presetID="22" presetClass="entr" presetSubtype="1" fill="hold" grpId="0" nodeType="after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wipe(up)">
                                      <p:cBhvr>
                                        <p:cTn id="51" dur="500"/>
                                        <p:tgtEl>
                                          <p:spTgt spid="24"/>
                                        </p:tgtEl>
                                      </p:cBhvr>
                                    </p:animEffect>
                                  </p:childTnLst>
                                </p:cTn>
                              </p:par>
                            </p:childTnLst>
                          </p:cTn>
                        </p:par>
                        <p:par>
                          <p:cTn id="52" fill="hold">
                            <p:stCondLst>
                              <p:cond delay="6000"/>
                            </p:stCondLst>
                            <p:childTnLst>
                              <p:par>
                                <p:cTn id="53" presetID="22" presetClass="entr" presetSubtype="8" fill="hold" nodeType="after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wipe(left)">
                                      <p:cBhvr>
                                        <p:cTn id="55" dur="500"/>
                                        <p:tgtEl>
                                          <p:spTgt spid="29"/>
                                        </p:tgtEl>
                                      </p:cBhvr>
                                    </p:animEffect>
                                  </p:childTnLst>
                                </p:cTn>
                              </p:par>
                            </p:childTnLst>
                          </p:cTn>
                        </p:par>
                        <p:par>
                          <p:cTn id="56" fill="hold">
                            <p:stCondLst>
                              <p:cond delay="6500"/>
                            </p:stCondLst>
                            <p:childTnLst>
                              <p:par>
                                <p:cTn id="57" presetID="22" presetClass="entr" presetSubtype="1" fill="hold" grpId="0" nodeType="afterEffect">
                                  <p:stCondLst>
                                    <p:cond delay="0"/>
                                  </p:stCondLst>
                                  <p:childTnLst>
                                    <p:set>
                                      <p:cBhvr>
                                        <p:cTn id="58" dur="1" fill="hold">
                                          <p:stCondLst>
                                            <p:cond delay="0"/>
                                          </p:stCondLst>
                                        </p:cTn>
                                        <p:tgtEl>
                                          <p:spTgt spid="25"/>
                                        </p:tgtEl>
                                        <p:attrNameLst>
                                          <p:attrName>style.visibility</p:attrName>
                                        </p:attrNameLst>
                                      </p:cBhvr>
                                      <p:to>
                                        <p:strVal val="visible"/>
                                      </p:to>
                                    </p:set>
                                    <p:animEffect transition="in" filter="wipe(up)">
                                      <p:cBhvr>
                                        <p:cTn id="59" dur="500"/>
                                        <p:tgtEl>
                                          <p:spTgt spid="25"/>
                                        </p:tgtEl>
                                      </p:cBhvr>
                                    </p:animEffect>
                                  </p:childTnLst>
                                </p:cTn>
                              </p:par>
                            </p:childTnLst>
                          </p:cTn>
                        </p:par>
                        <p:par>
                          <p:cTn id="60" fill="hold">
                            <p:stCondLst>
                              <p:cond delay="7000"/>
                            </p:stCondLst>
                            <p:childTnLst>
                              <p:par>
                                <p:cTn id="61" presetID="22" presetClass="entr" presetSubtype="8" fill="hold" nodeType="afterEffect">
                                  <p:stCondLst>
                                    <p:cond delay="0"/>
                                  </p:stCondLst>
                                  <p:childTnLst>
                                    <p:set>
                                      <p:cBhvr>
                                        <p:cTn id="62" dur="1" fill="hold">
                                          <p:stCondLst>
                                            <p:cond delay="0"/>
                                          </p:stCondLst>
                                        </p:cTn>
                                        <p:tgtEl>
                                          <p:spTgt spid="32"/>
                                        </p:tgtEl>
                                        <p:attrNameLst>
                                          <p:attrName>style.visibility</p:attrName>
                                        </p:attrNameLst>
                                      </p:cBhvr>
                                      <p:to>
                                        <p:strVal val="visible"/>
                                      </p:to>
                                    </p:set>
                                    <p:animEffect transition="in" filter="wipe(left)">
                                      <p:cBhvr>
                                        <p:cTn id="63" dur="500"/>
                                        <p:tgtEl>
                                          <p:spTgt spid="32"/>
                                        </p:tgtEl>
                                      </p:cBhvr>
                                    </p:animEffect>
                                  </p:childTnLst>
                                </p:cTn>
                              </p:par>
                            </p:childTnLst>
                          </p:cTn>
                        </p:par>
                        <p:par>
                          <p:cTn id="64" fill="hold">
                            <p:stCondLst>
                              <p:cond delay="7500"/>
                            </p:stCondLst>
                            <p:childTnLst>
                              <p:par>
                                <p:cTn id="65" presetID="22" presetClass="entr" presetSubtype="1" fill="hold" grpId="0" nodeType="afterEffect">
                                  <p:stCondLst>
                                    <p:cond delay="0"/>
                                  </p:stCondLst>
                                  <p:childTnLst>
                                    <p:set>
                                      <p:cBhvr>
                                        <p:cTn id="66" dur="1" fill="hold">
                                          <p:stCondLst>
                                            <p:cond delay="0"/>
                                          </p:stCondLst>
                                        </p:cTn>
                                        <p:tgtEl>
                                          <p:spTgt spid="35"/>
                                        </p:tgtEl>
                                        <p:attrNameLst>
                                          <p:attrName>style.visibility</p:attrName>
                                        </p:attrNameLst>
                                      </p:cBhvr>
                                      <p:to>
                                        <p:strVal val="visible"/>
                                      </p:to>
                                    </p:set>
                                    <p:animEffect transition="in" filter="wipe(up)">
                                      <p:cBhvr>
                                        <p:cTn id="67" dur="500"/>
                                        <p:tgtEl>
                                          <p:spTgt spid="35"/>
                                        </p:tgtEl>
                                      </p:cBhvr>
                                    </p:animEffect>
                                  </p:childTnLst>
                                </p:cTn>
                              </p:par>
                            </p:childTnLst>
                          </p:cTn>
                        </p:par>
                        <p:par>
                          <p:cTn id="68" fill="hold">
                            <p:stCondLst>
                              <p:cond delay="8000"/>
                            </p:stCondLst>
                            <p:childTnLst>
                              <p:par>
                                <p:cTn id="69" presetID="22" presetClass="entr" presetSubtype="8" fill="hold" nodeType="afterEffect">
                                  <p:stCondLst>
                                    <p:cond delay="0"/>
                                  </p:stCondLst>
                                  <p:childTnLst>
                                    <p:set>
                                      <p:cBhvr>
                                        <p:cTn id="70" dur="1" fill="hold">
                                          <p:stCondLst>
                                            <p:cond delay="0"/>
                                          </p:stCondLst>
                                        </p:cTn>
                                        <p:tgtEl>
                                          <p:spTgt spid="37"/>
                                        </p:tgtEl>
                                        <p:attrNameLst>
                                          <p:attrName>style.visibility</p:attrName>
                                        </p:attrNameLst>
                                      </p:cBhvr>
                                      <p:to>
                                        <p:strVal val="visible"/>
                                      </p:to>
                                    </p:set>
                                    <p:animEffect transition="in" filter="wipe(left)">
                                      <p:cBhvr>
                                        <p:cTn id="71" dur="500"/>
                                        <p:tgtEl>
                                          <p:spTgt spid="37"/>
                                        </p:tgtEl>
                                      </p:cBhvr>
                                    </p:animEffect>
                                  </p:childTnLst>
                                </p:cTn>
                              </p:par>
                            </p:childTnLst>
                          </p:cTn>
                        </p:par>
                        <p:par>
                          <p:cTn id="72" fill="hold">
                            <p:stCondLst>
                              <p:cond delay="8500"/>
                            </p:stCondLst>
                            <p:childTnLst>
                              <p:par>
                                <p:cTn id="73" presetID="22" presetClass="entr" presetSubtype="1" fill="hold" grpId="0" nodeType="afterEffect">
                                  <p:stCondLst>
                                    <p:cond delay="0"/>
                                  </p:stCondLst>
                                  <p:childTnLst>
                                    <p:set>
                                      <p:cBhvr>
                                        <p:cTn id="74" dur="1" fill="hold">
                                          <p:stCondLst>
                                            <p:cond delay="0"/>
                                          </p:stCondLst>
                                        </p:cTn>
                                        <p:tgtEl>
                                          <p:spTgt spid="36"/>
                                        </p:tgtEl>
                                        <p:attrNameLst>
                                          <p:attrName>style.visibility</p:attrName>
                                        </p:attrNameLst>
                                      </p:cBhvr>
                                      <p:to>
                                        <p:strVal val="visible"/>
                                      </p:to>
                                    </p:set>
                                    <p:animEffect transition="in" filter="wipe(up)">
                                      <p:cBhvr>
                                        <p:cTn id="75" dur="500"/>
                                        <p:tgtEl>
                                          <p:spTgt spid="36"/>
                                        </p:tgtEl>
                                      </p:cBhvr>
                                    </p:animEffect>
                                  </p:childTnLst>
                                </p:cTn>
                              </p:par>
                            </p:childTnLst>
                          </p:cTn>
                        </p:par>
                        <p:par>
                          <p:cTn id="76" fill="hold">
                            <p:stCondLst>
                              <p:cond delay="9000"/>
                            </p:stCondLst>
                            <p:childTnLst>
                              <p:par>
                                <p:cTn id="77" presetID="22" presetClass="entr" presetSubtype="8" fill="hold" nodeType="afterEffect">
                                  <p:stCondLst>
                                    <p:cond delay="0"/>
                                  </p:stCondLst>
                                  <p:childTnLst>
                                    <p:set>
                                      <p:cBhvr>
                                        <p:cTn id="78" dur="1" fill="hold">
                                          <p:stCondLst>
                                            <p:cond delay="0"/>
                                          </p:stCondLst>
                                        </p:cTn>
                                        <p:tgtEl>
                                          <p:spTgt spid="40"/>
                                        </p:tgtEl>
                                        <p:attrNameLst>
                                          <p:attrName>style.visibility</p:attrName>
                                        </p:attrNameLst>
                                      </p:cBhvr>
                                      <p:to>
                                        <p:strVal val="visible"/>
                                      </p:to>
                                    </p:set>
                                    <p:animEffect transition="in" filter="wipe(left)">
                                      <p:cBhvr>
                                        <p:cTn id="79"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22" grpId="0" animBg="1"/>
      <p:bldP spid="24" grpId="0" animBg="1"/>
      <p:bldP spid="25" grpId="0" animBg="1"/>
      <p:bldP spid="35" grpId="0" animBg="1"/>
      <p:bldP spid="36"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14"/>
          <p:cNvGrpSpPr/>
          <p:nvPr/>
        </p:nvGrpSpPr>
        <p:grpSpPr>
          <a:xfrm>
            <a:off x="5379237" y="3062299"/>
            <a:ext cx="1414483" cy="1619124"/>
            <a:chOff x="5379142" y="2991066"/>
            <a:chExt cx="1414667" cy="1619124"/>
          </a:xfrm>
        </p:grpSpPr>
        <p:sp>
          <p:nvSpPr>
            <p:cNvPr id="44" name="Shape 1723"/>
            <p:cNvSpPr/>
            <p:nvPr/>
          </p:nvSpPr>
          <p:spPr>
            <a:xfrm rot="18900000">
              <a:off x="5379143" y="2991066"/>
              <a:ext cx="1414666" cy="1414666"/>
            </a:xfrm>
            <a:prstGeom prst="roundRect">
              <a:avLst>
                <a:gd name="adj" fmla="val 15000"/>
              </a:avLst>
            </a:prstGeom>
            <a:solidFill>
              <a:schemeClr val="accent3"/>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sp>
          <p:nvSpPr>
            <p:cNvPr id="45" name="Shape 1726"/>
            <p:cNvSpPr/>
            <p:nvPr/>
          </p:nvSpPr>
          <p:spPr>
            <a:xfrm rot="18900000">
              <a:off x="5379142" y="3195523"/>
              <a:ext cx="1414666" cy="1414667"/>
            </a:xfrm>
            <a:prstGeom prst="roundRect">
              <a:avLst>
                <a:gd name="adj" fmla="val 15000"/>
              </a:avLst>
            </a:prstGeom>
            <a:solidFill>
              <a:schemeClr val="accent3"/>
            </a:solid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grpSp>
      <p:grpSp>
        <p:nvGrpSpPr>
          <p:cNvPr id="46" name="Group 12"/>
          <p:cNvGrpSpPr/>
          <p:nvPr/>
        </p:nvGrpSpPr>
        <p:grpSpPr>
          <a:xfrm>
            <a:off x="3564202" y="3270642"/>
            <a:ext cx="1414483" cy="1619124"/>
            <a:chOff x="3563871" y="3199409"/>
            <a:chExt cx="1414666" cy="1619124"/>
          </a:xfrm>
        </p:grpSpPr>
        <p:sp>
          <p:nvSpPr>
            <p:cNvPr id="47" name="Shape 1722"/>
            <p:cNvSpPr/>
            <p:nvPr/>
          </p:nvSpPr>
          <p:spPr>
            <a:xfrm rot="8100000">
              <a:off x="3563871" y="3403867"/>
              <a:ext cx="1414666" cy="1414666"/>
            </a:xfrm>
            <a:prstGeom prst="roundRect">
              <a:avLst>
                <a:gd name="adj" fmla="val 15000"/>
              </a:avLst>
            </a:prstGeom>
            <a:solidFill>
              <a:schemeClr val="accent2"/>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sp>
          <p:nvSpPr>
            <p:cNvPr id="48" name="Shape 1729"/>
            <p:cNvSpPr/>
            <p:nvPr/>
          </p:nvSpPr>
          <p:spPr>
            <a:xfrm rot="8100000">
              <a:off x="3563871" y="3199409"/>
              <a:ext cx="1414666" cy="1414667"/>
            </a:xfrm>
            <a:prstGeom prst="roundRect">
              <a:avLst>
                <a:gd name="adj" fmla="val 15000"/>
              </a:avLst>
            </a:prstGeom>
            <a:solidFill>
              <a:schemeClr val="accent2"/>
            </a:solid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grpSp>
      <p:grpSp>
        <p:nvGrpSpPr>
          <p:cNvPr id="49" name="Group 11"/>
          <p:cNvGrpSpPr/>
          <p:nvPr/>
        </p:nvGrpSpPr>
        <p:grpSpPr>
          <a:xfrm>
            <a:off x="1680085" y="3062299"/>
            <a:ext cx="1414483" cy="1619124"/>
            <a:chOff x="1743076" y="2991066"/>
            <a:chExt cx="1414666" cy="1619124"/>
          </a:xfrm>
        </p:grpSpPr>
        <p:sp>
          <p:nvSpPr>
            <p:cNvPr id="50" name="Shape 1721"/>
            <p:cNvSpPr/>
            <p:nvPr/>
          </p:nvSpPr>
          <p:spPr>
            <a:xfrm rot="18900000">
              <a:off x="1743076"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sp>
          <p:nvSpPr>
            <p:cNvPr id="51" name="Shape 1732"/>
            <p:cNvSpPr/>
            <p:nvPr/>
          </p:nvSpPr>
          <p:spPr>
            <a:xfrm rot="18900000">
              <a:off x="1743076" y="3195523"/>
              <a:ext cx="1414666" cy="1414667"/>
            </a:xfrm>
            <a:prstGeom prst="roundRect">
              <a:avLst>
                <a:gd name="adj" fmla="val 15000"/>
              </a:avLst>
            </a:prstGeom>
            <a:solidFill>
              <a:schemeClr val="accent1"/>
            </a:solidFill>
            <a:ln w="508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grpSp>
      <p:grpSp>
        <p:nvGrpSpPr>
          <p:cNvPr id="52" name="Group 15"/>
          <p:cNvGrpSpPr/>
          <p:nvPr/>
        </p:nvGrpSpPr>
        <p:grpSpPr>
          <a:xfrm>
            <a:off x="7199795" y="3270643"/>
            <a:ext cx="1414483" cy="1619125"/>
            <a:chOff x="7199937" y="3199409"/>
            <a:chExt cx="1414666" cy="1619125"/>
          </a:xfrm>
        </p:grpSpPr>
        <p:sp>
          <p:nvSpPr>
            <p:cNvPr id="53" name="Shape 1724"/>
            <p:cNvSpPr/>
            <p:nvPr/>
          </p:nvSpPr>
          <p:spPr>
            <a:xfrm rot="8100000">
              <a:off x="7199937" y="3403868"/>
              <a:ext cx="1414666" cy="1414666"/>
            </a:xfrm>
            <a:prstGeom prst="roundRect">
              <a:avLst>
                <a:gd name="adj" fmla="val 15000"/>
              </a:avLst>
            </a:prstGeom>
            <a:solidFill>
              <a:schemeClr val="accent4"/>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sp>
          <p:nvSpPr>
            <p:cNvPr id="54" name="Shape 1735"/>
            <p:cNvSpPr/>
            <p:nvPr/>
          </p:nvSpPr>
          <p:spPr>
            <a:xfrm rot="8100000">
              <a:off x="7199937" y="3199409"/>
              <a:ext cx="1414666" cy="1414667"/>
            </a:xfrm>
            <a:prstGeom prst="roundRect">
              <a:avLst>
                <a:gd name="adj" fmla="val 15000"/>
              </a:avLst>
            </a:prstGeom>
            <a:solidFill>
              <a:schemeClr val="accent4"/>
            </a:solid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grpSp>
      <p:grpSp>
        <p:nvGrpSpPr>
          <p:cNvPr id="55" name="Group 16"/>
          <p:cNvGrpSpPr/>
          <p:nvPr/>
        </p:nvGrpSpPr>
        <p:grpSpPr>
          <a:xfrm>
            <a:off x="9014831" y="3062299"/>
            <a:ext cx="1414483" cy="1619124"/>
            <a:chOff x="9015209" y="2991066"/>
            <a:chExt cx="1414666" cy="1619124"/>
          </a:xfrm>
        </p:grpSpPr>
        <p:sp>
          <p:nvSpPr>
            <p:cNvPr id="56" name="Shape 1725"/>
            <p:cNvSpPr/>
            <p:nvPr/>
          </p:nvSpPr>
          <p:spPr>
            <a:xfrm rot="18900000">
              <a:off x="9015209" y="2991066"/>
              <a:ext cx="1414666" cy="1414666"/>
            </a:xfrm>
            <a:prstGeom prst="roundRect">
              <a:avLst>
                <a:gd name="adj" fmla="val 15000"/>
              </a:avLst>
            </a:prstGeom>
            <a:solidFill>
              <a:schemeClr val="accent1"/>
            </a:solidFill>
            <a:ln w="12700">
              <a:miter lim="400000"/>
            </a:ln>
          </p:spPr>
          <p:txBody>
            <a:bodyPr lIns="50800" tIns="50800" rIns="50800" bIns="50800" anchor="ct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sp>
          <p:nvSpPr>
            <p:cNvPr id="57" name="Shape 1738"/>
            <p:cNvSpPr/>
            <p:nvPr/>
          </p:nvSpPr>
          <p:spPr>
            <a:xfrm rot="18900000">
              <a:off x="9015209" y="3195523"/>
              <a:ext cx="1414666" cy="1414667"/>
            </a:xfrm>
            <a:prstGeom prst="roundRect">
              <a:avLst>
                <a:gd name="adj" fmla="val 15000"/>
              </a:avLst>
            </a:prstGeom>
            <a:solidFill>
              <a:schemeClr val="accent1"/>
            </a:solidFill>
            <a:ln w="38100" cap="flat">
              <a:solidFill>
                <a:schemeClr val="bg1"/>
              </a:solidFill>
              <a:miter lim="400000"/>
            </a:ln>
            <a:effectLst>
              <a:outerShdw blurRad="127000" dist="38100" dir="8100000" algn="tr" rotWithShape="0">
                <a:prstClr val="black">
                  <a:alpha val="40000"/>
                </a:prstClr>
              </a:outerShdw>
            </a:effectLst>
          </p:spPr>
          <p:txBody>
            <a:bodyPr wrap="square" lIns="50800" tIns="50800" rIns="50800" bIns="50800" numCol="1" anchor="ctr">
              <a:noAutofit/>
            </a:bodyPr>
            <a:lstStyle/>
            <a:p>
              <a:pPr>
                <a:spcBef>
                  <a:spcPts val="4500"/>
                </a:spcBef>
                <a:defRPr sz="2500">
                  <a:latin typeface="Aller Light"/>
                  <a:ea typeface="Aller Light"/>
                  <a:cs typeface="Aller Light"/>
                  <a:sym typeface="Aller Light"/>
                </a:defRPr>
              </a:pPr>
              <a:endParaRPr sz="2500">
                <a:latin typeface="微软雅黑" panose="020B0503020204020204" pitchFamily="34" charset="-122"/>
                <a:ea typeface="微软雅黑" panose="020B0503020204020204" pitchFamily="34" charset="-122"/>
              </a:endParaRPr>
            </a:p>
          </p:txBody>
        </p:sp>
      </p:grpSp>
      <p:sp>
        <p:nvSpPr>
          <p:cNvPr id="58" name="Text Placeholder 4"/>
          <p:cNvSpPr txBox="1"/>
          <p:nvPr/>
        </p:nvSpPr>
        <p:spPr>
          <a:xfrm>
            <a:off x="1781996"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600" b="1" dirty="0">
              <a:solidFill>
                <a:schemeClr val="bg1"/>
              </a:solidFill>
              <a:latin typeface="微软雅黑" panose="020B0503020204020204" pitchFamily="34" charset="-122"/>
              <a:ea typeface="微软雅黑" panose="020B0503020204020204" pitchFamily="34" charset="-122"/>
            </a:endParaRPr>
          </a:p>
        </p:txBody>
      </p:sp>
      <p:sp>
        <p:nvSpPr>
          <p:cNvPr id="59" name="Text Placeholder 4"/>
          <p:cNvSpPr txBox="1"/>
          <p:nvPr/>
        </p:nvSpPr>
        <p:spPr>
          <a:xfrm>
            <a:off x="3663350"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600" b="1" dirty="0">
              <a:solidFill>
                <a:schemeClr val="bg1"/>
              </a:solidFill>
              <a:latin typeface="微软雅黑" panose="020B0503020204020204" pitchFamily="34" charset="-122"/>
              <a:ea typeface="微软雅黑" panose="020B0503020204020204" pitchFamily="34" charset="-122"/>
            </a:endParaRPr>
          </a:p>
        </p:txBody>
      </p:sp>
      <p:sp>
        <p:nvSpPr>
          <p:cNvPr id="60" name="Text Placeholder 4"/>
          <p:cNvSpPr txBox="1"/>
          <p:nvPr/>
        </p:nvSpPr>
        <p:spPr>
          <a:xfrm>
            <a:off x="5480435"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600" b="1" dirty="0">
              <a:solidFill>
                <a:schemeClr val="bg1"/>
              </a:solidFill>
              <a:latin typeface="微软雅黑" panose="020B0503020204020204" pitchFamily="34" charset="-122"/>
              <a:ea typeface="微软雅黑" panose="020B0503020204020204" pitchFamily="34" charset="-122"/>
            </a:endParaRPr>
          </a:p>
        </p:txBody>
      </p:sp>
      <p:sp>
        <p:nvSpPr>
          <p:cNvPr id="61" name="Text Placeholder 4"/>
          <p:cNvSpPr txBox="1"/>
          <p:nvPr/>
        </p:nvSpPr>
        <p:spPr>
          <a:xfrm>
            <a:off x="7298230"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600" b="1" dirty="0">
              <a:solidFill>
                <a:schemeClr val="bg1"/>
              </a:solidFill>
              <a:latin typeface="微软雅黑" panose="020B0503020204020204" pitchFamily="34" charset="-122"/>
              <a:ea typeface="微软雅黑" panose="020B0503020204020204" pitchFamily="34" charset="-122"/>
            </a:endParaRPr>
          </a:p>
        </p:txBody>
      </p:sp>
      <p:sp>
        <p:nvSpPr>
          <p:cNvPr id="62" name="Text Placeholder 4"/>
          <p:cNvSpPr txBox="1"/>
          <p:nvPr/>
        </p:nvSpPr>
        <p:spPr>
          <a:xfrm>
            <a:off x="9116742" y="3840206"/>
            <a:ext cx="1210661" cy="267765"/>
          </a:xfrm>
          <a:prstGeom prst="rect">
            <a:avLst/>
          </a:prstGeom>
        </p:spPr>
        <p:txBody>
          <a:bodyPr lIns="121908" tIns="60954" rIns="121908" bIns="60954" anchor="ct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zh-CN" altLang="en-US" sz="1600" b="1" dirty="0">
                <a:solidFill>
                  <a:schemeClr val="bg1"/>
                </a:solidFill>
                <a:latin typeface="微软雅黑" panose="020B0503020204020204" pitchFamily="34" charset="-122"/>
                <a:ea typeface="微软雅黑" panose="020B0503020204020204" pitchFamily="34" charset="-122"/>
              </a:rPr>
              <a:t>点击输入标题内容</a:t>
            </a:r>
            <a:endParaRPr lang="en-GB" altLang="zh-CN" sz="1600" b="1" dirty="0">
              <a:solidFill>
                <a:schemeClr val="bg1"/>
              </a:solidFill>
              <a:latin typeface="微软雅黑" panose="020B0503020204020204" pitchFamily="34" charset="-122"/>
              <a:ea typeface="微软雅黑" panose="020B0503020204020204" pitchFamily="34" charset="-122"/>
            </a:endParaRPr>
          </a:p>
        </p:txBody>
      </p:sp>
      <p:sp>
        <p:nvSpPr>
          <p:cNvPr id="63" name="TextBox 62"/>
          <p:cNvSpPr txBox="1"/>
          <p:nvPr/>
        </p:nvSpPr>
        <p:spPr>
          <a:xfrm>
            <a:off x="1296093" y="1747263"/>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详写内容</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4" name="TextBox 63"/>
          <p:cNvSpPr txBox="1"/>
          <p:nvPr/>
        </p:nvSpPr>
        <p:spPr>
          <a:xfrm>
            <a:off x="3120058" y="5228425"/>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详写内容</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5" name="TextBox 64"/>
          <p:cNvSpPr txBox="1"/>
          <p:nvPr/>
        </p:nvSpPr>
        <p:spPr>
          <a:xfrm>
            <a:off x="4936239" y="1747263"/>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详写内容</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6" name="TextBox 65"/>
          <p:cNvSpPr txBox="1"/>
          <p:nvPr/>
        </p:nvSpPr>
        <p:spPr>
          <a:xfrm>
            <a:off x="6753789" y="5228425"/>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详写内容</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7" name="TextBox 66"/>
          <p:cNvSpPr txBox="1"/>
          <p:nvPr/>
        </p:nvSpPr>
        <p:spPr>
          <a:xfrm>
            <a:off x="8552438" y="1747263"/>
            <a:ext cx="2328066" cy="1034129"/>
          </a:xfrm>
          <a:prstGeom prst="rect">
            <a:avLst/>
          </a:prstGeom>
          <a:noFill/>
        </p:spPr>
        <p:txBody>
          <a:bodyPr wrap="square" lIns="0" tIns="0" rIns="0" bIns="0" rtlCol="0">
            <a:spAutoFit/>
          </a:bodyPr>
          <a:lstStyle/>
          <a:p>
            <a:pPr algn="just">
              <a:lnSpc>
                <a:spcPct val="120000"/>
              </a:lnSpc>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详写内容</a:t>
            </a:r>
            <a:r>
              <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rPr>
              <a:t>……</a:t>
            </a: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49"/>
                                        </p:tgtEl>
                                        <p:attrNameLst>
                                          <p:attrName>style.visibility</p:attrName>
                                        </p:attrNameLst>
                                      </p:cBhvr>
                                      <p:to>
                                        <p:strVal val="visible"/>
                                      </p:to>
                                    </p:set>
                                    <p:animEffect transition="in" filter="dissolve">
                                      <p:cBhvr>
                                        <p:cTn id="7" dur="500"/>
                                        <p:tgtEl>
                                          <p:spTgt spid="4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8">
                                            <p:txEl>
                                              <p:pRg st="0" end="0"/>
                                            </p:txEl>
                                          </p:spTgt>
                                        </p:tgtEl>
                                        <p:attrNameLst>
                                          <p:attrName>style.visibility</p:attrName>
                                        </p:attrNameLst>
                                      </p:cBhvr>
                                      <p:to>
                                        <p:strVal val="visible"/>
                                      </p:to>
                                    </p:set>
                                    <p:animEffect transition="in" filter="fade">
                                      <p:cBhvr>
                                        <p:cTn id="10" dur="500"/>
                                        <p:tgtEl>
                                          <p:spTgt spid="58">
                                            <p:txEl>
                                              <p:pRg st="0" end="0"/>
                                            </p:txEl>
                                          </p:spTgt>
                                        </p:tgtEl>
                                      </p:cBhvr>
                                    </p:animEffect>
                                  </p:childTnLst>
                                </p:cTn>
                              </p:par>
                            </p:childTnLst>
                          </p:cTn>
                        </p:par>
                        <p:par>
                          <p:cTn id="11" fill="hold">
                            <p:stCondLst>
                              <p:cond delay="500"/>
                            </p:stCondLst>
                            <p:childTnLst>
                              <p:par>
                                <p:cTn id="12" presetID="18" presetClass="entr" presetSubtype="6" fill="hold" grpId="0" nodeType="afterEffect">
                                  <p:stCondLst>
                                    <p:cond delay="0"/>
                                  </p:stCondLst>
                                  <p:childTnLst>
                                    <p:set>
                                      <p:cBhvr>
                                        <p:cTn id="13" dur="1" fill="hold">
                                          <p:stCondLst>
                                            <p:cond delay="0"/>
                                          </p:stCondLst>
                                        </p:cTn>
                                        <p:tgtEl>
                                          <p:spTgt spid="63"/>
                                        </p:tgtEl>
                                        <p:attrNameLst>
                                          <p:attrName>style.visibility</p:attrName>
                                        </p:attrNameLst>
                                      </p:cBhvr>
                                      <p:to>
                                        <p:strVal val="visible"/>
                                      </p:to>
                                    </p:set>
                                    <p:animEffect transition="in" filter="strips(downRight)">
                                      <p:cBhvr>
                                        <p:cTn id="14" dur="500"/>
                                        <p:tgtEl>
                                          <p:spTgt spid="63"/>
                                        </p:tgtEl>
                                      </p:cBhvr>
                                    </p:animEffect>
                                  </p:childTnLst>
                                </p:cTn>
                              </p:par>
                            </p:childTnLst>
                          </p:cTn>
                        </p:par>
                        <p:par>
                          <p:cTn id="15" fill="hold">
                            <p:stCondLst>
                              <p:cond delay="1000"/>
                            </p:stCondLst>
                            <p:childTnLst>
                              <p:par>
                                <p:cTn id="16" presetID="9" presetClass="entr" presetSubtype="0" fill="hold" nodeType="afterEffect">
                                  <p:stCondLst>
                                    <p:cond delay="0"/>
                                  </p:stCondLst>
                                  <p:childTnLst>
                                    <p:set>
                                      <p:cBhvr>
                                        <p:cTn id="17" dur="1" fill="hold">
                                          <p:stCondLst>
                                            <p:cond delay="0"/>
                                          </p:stCondLst>
                                        </p:cTn>
                                        <p:tgtEl>
                                          <p:spTgt spid="46"/>
                                        </p:tgtEl>
                                        <p:attrNameLst>
                                          <p:attrName>style.visibility</p:attrName>
                                        </p:attrNameLst>
                                      </p:cBhvr>
                                      <p:to>
                                        <p:strVal val="visible"/>
                                      </p:to>
                                    </p:set>
                                    <p:animEffect transition="in" filter="dissolve">
                                      <p:cBhvr>
                                        <p:cTn id="18" dur="500"/>
                                        <p:tgtEl>
                                          <p:spTgt spid="4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9">
                                            <p:txEl>
                                              <p:pRg st="0" end="0"/>
                                            </p:txEl>
                                          </p:spTgt>
                                        </p:tgtEl>
                                        <p:attrNameLst>
                                          <p:attrName>style.visibility</p:attrName>
                                        </p:attrNameLst>
                                      </p:cBhvr>
                                      <p:to>
                                        <p:strVal val="visible"/>
                                      </p:to>
                                    </p:set>
                                    <p:animEffect transition="in" filter="fade">
                                      <p:cBhvr>
                                        <p:cTn id="21" dur="500"/>
                                        <p:tgtEl>
                                          <p:spTgt spid="59">
                                            <p:txEl>
                                              <p:pRg st="0" end="0"/>
                                            </p:txEl>
                                          </p:spTgt>
                                        </p:tgtEl>
                                      </p:cBhvr>
                                    </p:animEffect>
                                  </p:childTnLst>
                                </p:cTn>
                              </p:par>
                            </p:childTnLst>
                          </p:cTn>
                        </p:par>
                        <p:par>
                          <p:cTn id="22" fill="hold">
                            <p:stCondLst>
                              <p:cond delay="1500"/>
                            </p:stCondLst>
                            <p:childTnLst>
                              <p:par>
                                <p:cTn id="23" presetID="18" presetClass="entr" presetSubtype="6" fill="hold" grpId="0" nodeType="afterEffect">
                                  <p:stCondLst>
                                    <p:cond delay="0"/>
                                  </p:stCondLst>
                                  <p:childTnLst>
                                    <p:set>
                                      <p:cBhvr>
                                        <p:cTn id="24" dur="1" fill="hold">
                                          <p:stCondLst>
                                            <p:cond delay="0"/>
                                          </p:stCondLst>
                                        </p:cTn>
                                        <p:tgtEl>
                                          <p:spTgt spid="64"/>
                                        </p:tgtEl>
                                        <p:attrNameLst>
                                          <p:attrName>style.visibility</p:attrName>
                                        </p:attrNameLst>
                                      </p:cBhvr>
                                      <p:to>
                                        <p:strVal val="visible"/>
                                      </p:to>
                                    </p:set>
                                    <p:animEffect transition="in" filter="strips(downRight)">
                                      <p:cBhvr>
                                        <p:cTn id="25" dur="500"/>
                                        <p:tgtEl>
                                          <p:spTgt spid="64"/>
                                        </p:tgtEl>
                                      </p:cBhvr>
                                    </p:animEffect>
                                  </p:childTnLst>
                                </p:cTn>
                              </p:par>
                            </p:childTnLst>
                          </p:cTn>
                        </p:par>
                        <p:par>
                          <p:cTn id="26" fill="hold">
                            <p:stCondLst>
                              <p:cond delay="2000"/>
                            </p:stCondLst>
                            <p:childTnLst>
                              <p:par>
                                <p:cTn id="27" presetID="9" presetClass="entr" presetSubtype="0" fill="hold" nodeType="afterEffect">
                                  <p:stCondLst>
                                    <p:cond delay="0"/>
                                  </p:stCondLst>
                                  <p:childTnLst>
                                    <p:set>
                                      <p:cBhvr>
                                        <p:cTn id="28" dur="1" fill="hold">
                                          <p:stCondLst>
                                            <p:cond delay="0"/>
                                          </p:stCondLst>
                                        </p:cTn>
                                        <p:tgtEl>
                                          <p:spTgt spid="43"/>
                                        </p:tgtEl>
                                        <p:attrNameLst>
                                          <p:attrName>style.visibility</p:attrName>
                                        </p:attrNameLst>
                                      </p:cBhvr>
                                      <p:to>
                                        <p:strVal val="visible"/>
                                      </p:to>
                                    </p:set>
                                    <p:animEffect transition="in" filter="dissolve">
                                      <p:cBhvr>
                                        <p:cTn id="29" dur="500"/>
                                        <p:tgtEl>
                                          <p:spTgt spid="4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0">
                                            <p:txEl>
                                              <p:pRg st="0" end="0"/>
                                            </p:txEl>
                                          </p:spTgt>
                                        </p:tgtEl>
                                        <p:attrNameLst>
                                          <p:attrName>style.visibility</p:attrName>
                                        </p:attrNameLst>
                                      </p:cBhvr>
                                      <p:to>
                                        <p:strVal val="visible"/>
                                      </p:to>
                                    </p:set>
                                    <p:animEffect transition="in" filter="fade">
                                      <p:cBhvr>
                                        <p:cTn id="32" dur="500"/>
                                        <p:tgtEl>
                                          <p:spTgt spid="60">
                                            <p:txEl>
                                              <p:pRg st="0" end="0"/>
                                            </p:txEl>
                                          </p:spTgt>
                                        </p:tgtEl>
                                      </p:cBhvr>
                                    </p:animEffect>
                                  </p:childTnLst>
                                </p:cTn>
                              </p:par>
                            </p:childTnLst>
                          </p:cTn>
                        </p:par>
                        <p:par>
                          <p:cTn id="33" fill="hold">
                            <p:stCondLst>
                              <p:cond delay="2500"/>
                            </p:stCondLst>
                            <p:childTnLst>
                              <p:par>
                                <p:cTn id="34" presetID="18" presetClass="entr" presetSubtype="6" fill="hold" grpId="0" nodeType="afterEffect">
                                  <p:stCondLst>
                                    <p:cond delay="0"/>
                                  </p:stCondLst>
                                  <p:childTnLst>
                                    <p:set>
                                      <p:cBhvr>
                                        <p:cTn id="35" dur="1" fill="hold">
                                          <p:stCondLst>
                                            <p:cond delay="0"/>
                                          </p:stCondLst>
                                        </p:cTn>
                                        <p:tgtEl>
                                          <p:spTgt spid="65"/>
                                        </p:tgtEl>
                                        <p:attrNameLst>
                                          <p:attrName>style.visibility</p:attrName>
                                        </p:attrNameLst>
                                      </p:cBhvr>
                                      <p:to>
                                        <p:strVal val="visible"/>
                                      </p:to>
                                    </p:set>
                                    <p:animEffect transition="in" filter="strips(downRight)">
                                      <p:cBhvr>
                                        <p:cTn id="36" dur="500"/>
                                        <p:tgtEl>
                                          <p:spTgt spid="65"/>
                                        </p:tgtEl>
                                      </p:cBhvr>
                                    </p:animEffect>
                                  </p:childTnLst>
                                </p:cTn>
                              </p:par>
                            </p:childTnLst>
                          </p:cTn>
                        </p:par>
                        <p:par>
                          <p:cTn id="37" fill="hold">
                            <p:stCondLst>
                              <p:cond delay="3000"/>
                            </p:stCondLst>
                            <p:childTnLst>
                              <p:par>
                                <p:cTn id="38" presetID="9" presetClass="entr" presetSubtype="0" fill="hold" nodeType="afterEffect">
                                  <p:stCondLst>
                                    <p:cond delay="0"/>
                                  </p:stCondLst>
                                  <p:childTnLst>
                                    <p:set>
                                      <p:cBhvr>
                                        <p:cTn id="39" dur="1" fill="hold">
                                          <p:stCondLst>
                                            <p:cond delay="0"/>
                                          </p:stCondLst>
                                        </p:cTn>
                                        <p:tgtEl>
                                          <p:spTgt spid="52"/>
                                        </p:tgtEl>
                                        <p:attrNameLst>
                                          <p:attrName>style.visibility</p:attrName>
                                        </p:attrNameLst>
                                      </p:cBhvr>
                                      <p:to>
                                        <p:strVal val="visible"/>
                                      </p:to>
                                    </p:set>
                                    <p:animEffect transition="in" filter="dissolve">
                                      <p:cBhvr>
                                        <p:cTn id="40" dur="500"/>
                                        <p:tgtEl>
                                          <p:spTgt spid="52"/>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61">
                                            <p:txEl>
                                              <p:pRg st="0" end="0"/>
                                            </p:txEl>
                                          </p:spTgt>
                                        </p:tgtEl>
                                        <p:attrNameLst>
                                          <p:attrName>style.visibility</p:attrName>
                                        </p:attrNameLst>
                                      </p:cBhvr>
                                      <p:to>
                                        <p:strVal val="visible"/>
                                      </p:to>
                                    </p:set>
                                    <p:animEffect transition="in" filter="fade">
                                      <p:cBhvr>
                                        <p:cTn id="43" dur="500"/>
                                        <p:tgtEl>
                                          <p:spTgt spid="61">
                                            <p:txEl>
                                              <p:pRg st="0" end="0"/>
                                            </p:txEl>
                                          </p:spTgt>
                                        </p:tgtEl>
                                      </p:cBhvr>
                                    </p:animEffect>
                                  </p:childTnLst>
                                </p:cTn>
                              </p:par>
                            </p:childTnLst>
                          </p:cTn>
                        </p:par>
                        <p:par>
                          <p:cTn id="44" fill="hold">
                            <p:stCondLst>
                              <p:cond delay="3500"/>
                            </p:stCondLst>
                            <p:childTnLst>
                              <p:par>
                                <p:cTn id="45" presetID="18" presetClass="entr" presetSubtype="6" fill="hold" grpId="0" nodeType="afterEffect">
                                  <p:stCondLst>
                                    <p:cond delay="0"/>
                                  </p:stCondLst>
                                  <p:childTnLst>
                                    <p:set>
                                      <p:cBhvr>
                                        <p:cTn id="46" dur="1" fill="hold">
                                          <p:stCondLst>
                                            <p:cond delay="0"/>
                                          </p:stCondLst>
                                        </p:cTn>
                                        <p:tgtEl>
                                          <p:spTgt spid="66"/>
                                        </p:tgtEl>
                                        <p:attrNameLst>
                                          <p:attrName>style.visibility</p:attrName>
                                        </p:attrNameLst>
                                      </p:cBhvr>
                                      <p:to>
                                        <p:strVal val="visible"/>
                                      </p:to>
                                    </p:set>
                                    <p:animEffect transition="in" filter="strips(downRight)">
                                      <p:cBhvr>
                                        <p:cTn id="47" dur="500"/>
                                        <p:tgtEl>
                                          <p:spTgt spid="66"/>
                                        </p:tgtEl>
                                      </p:cBhvr>
                                    </p:animEffect>
                                  </p:childTnLst>
                                </p:cTn>
                              </p:par>
                            </p:childTnLst>
                          </p:cTn>
                        </p:par>
                        <p:par>
                          <p:cTn id="48" fill="hold">
                            <p:stCondLst>
                              <p:cond delay="4000"/>
                            </p:stCondLst>
                            <p:childTnLst>
                              <p:par>
                                <p:cTn id="49" presetID="9" presetClass="entr" presetSubtype="0" fill="hold" nodeType="afterEffect">
                                  <p:stCondLst>
                                    <p:cond delay="0"/>
                                  </p:stCondLst>
                                  <p:childTnLst>
                                    <p:set>
                                      <p:cBhvr>
                                        <p:cTn id="50" dur="1" fill="hold">
                                          <p:stCondLst>
                                            <p:cond delay="0"/>
                                          </p:stCondLst>
                                        </p:cTn>
                                        <p:tgtEl>
                                          <p:spTgt spid="55"/>
                                        </p:tgtEl>
                                        <p:attrNameLst>
                                          <p:attrName>style.visibility</p:attrName>
                                        </p:attrNameLst>
                                      </p:cBhvr>
                                      <p:to>
                                        <p:strVal val="visible"/>
                                      </p:to>
                                    </p:set>
                                    <p:animEffect transition="in" filter="dissolve">
                                      <p:cBhvr>
                                        <p:cTn id="51" dur="500"/>
                                        <p:tgtEl>
                                          <p:spTgt spid="55"/>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62">
                                            <p:txEl>
                                              <p:pRg st="0" end="0"/>
                                            </p:txEl>
                                          </p:spTgt>
                                        </p:tgtEl>
                                        <p:attrNameLst>
                                          <p:attrName>style.visibility</p:attrName>
                                        </p:attrNameLst>
                                      </p:cBhvr>
                                      <p:to>
                                        <p:strVal val="visible"/>
                                      </p:to>
                                    </p:set>
                                    <p:animEffect transition="in" filter="fade">
                                      <p:cBhvr>
                                        <p:cTn id="54" dur="500"/>
                                        <p:tgtEl>
                                          <p:spTgt spid="62">
                                            <p:txEl>
                                              <p:pRg st="0" end="0"/>
                                            </p:txEl>
                                          </p:spTgt>
                                        </p:tgtEl>
                                      </p:cBhvr>
                                    </p:animEffect>
                                  </p:childTnLst>
                                </p:cTn>
                              </p:par>
                            </p:childTnLst>
                          </p:cTn>
                        </p:par>
                        <p:par>
                          <p:cTn id="55" fill="hold">
                            <p:stCondLst>
                              <p:cond delay="4500"/>
                            </p:stCondLst>
                            <p:childTnLst>
                              <p:par>
                                <p:cTn id="56" presetID="18" presetClass="entr" presetSubtype="6" fill="hold" grpId="0" nodeType="afterEffect">
                                  <p:stCondLst>
                                    <p:cond delay="0"/>
                                  </p:stCondLst>
                                  <p:childTnLst>
                                    <p:set>
                                      <p:cBhvr>
                                        <p:cTn id="57" dur="1" fill="hold">
                                          <p:stCondLst>
                                            <p:cond delay="0"/>
                                          </p:stCondLst>
                                        </p:cTn>
                                        <p:tgtEl>
                                          <p:spTgt spid="67"/>
                                        </p:tgtEl>
                                        <p:attrNameLst>
                                          <p:attrName>style.visibility</p:attrName>
                                        </p:attrNameLst>
                                      </p:cBhvr>
                                      <p:to>
                                        <p:strVal val="visible"/>
                                      </p:to>
                                    </p:set>
                                    <p:animEffect transition="in" filter="strips(downRight)">
                                      <p:cBhvr>
                                        <p:cTn id="58"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build="p"/>
      <p:bldP spid="59" grpId="0" build="p"/>
      <p:bldP spid="60" grpId="0" build="p"/>
      <p:bldP spid="61" grpId="0" build="p"/>
      <p:bldP spid="62" grpId="0" build="p"/>
      <p:bldP spid="63" grpId="0"/>
      <p:bldP spid="64" grpId="0"/>
      <p:bldP spid="65" grpId="0"/>
      <p:bldP spid="66" grpId="0"/>
      <p:bldP spid="6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Freeform 6"/>
          <p:cNvSpPr/>
          <p:nvPr/>
        </p:nvSpPr>
        <p:spPr bwMode="auto">
          <a:xfrm>
            <a:off x="1096851" y="3101181"/>
            <a:ext cx="9967183" cy="1593851"/>
          </a:xfrm>
          <a:custGeom>
            <a:avLst/>
            <a:gdLst/>
            <a:ahLst/>
            <a:cxnLst/>
            <a:rect l="l" t="t" r="r" b="b"/>
            <a:pathLst>
              <a:path w="9972375" h="1593851">
                <a:moveTo>
                  <a:pt x="3857177" y="0"/>
                </a:moveTo>
                <a:cubicBezTo>
                  <a:pt x="4297065" y="0"/>
                  <a:pt x="4653286" y="356937"/>
                  <a:pt x="4653286" y="796926"/>
                </a:cubicBezTo>
                <a:lnTo>
                  <a:pt x="4653286" y="803900"/>
                </a:lnTo>
                <a:lnTo>
                  <a:pt x="5523554" y="803900"/>
                </a:lnTo>
                <a:lnTo>
                  <a:pt x="5523554" y="930698"/>
                </a:lnTo>
                <a:cubicBezTo>
                  <a:pt x="5585671" y="1236281"/>
                  <a:pt x="5855689" y="1467053"/>
                  <a:pt x="6180217" y="1467053"/>
                </a:cubicBezTo>
                <a:cubicBezTo>
                  <a:pt x="6504111" y="1467053"/>
                  <a:pt x="6774129" y="1236281"/>
                  <a:pt x="6836246" y="930698"/>
                </a:cubicBezTo>
                <a:lnTo>
                  <a:pt x="6836246" y="803900"/>
                </a:lnTo>
                <a:lnTo>
                  <a:pt x="7735037" y="803900"/>
                </a:lnTo>
                <a:lnTo>
                  <a:pt x="7735037" y="796926"/>
                </a:lnTo>
                <a:cubicBezTo>
                  <a:pt x="7735037" y="356937"/>
                  <a:pt x="8091891" y="0"/>
                  <a:pt x="8531779" y="0"/>
                </a:cubicBezTo>
                <a:cubicBezTo>
                  <a:pt x="8971667" y="0"/>
                  <a:pt x="9328522" y="356937"/>
                  <a:pt x="9328522" y="796926"/>
                </a:cubicBezTo>
                <a:lnTo>
                  <a:pt x="9328522" y="803900"/>
                </a:lnTo>
                <a:lnTo>
                  <a:pt x="9972375" y="803900"/>
                </a:lnTo>
                <a:lnTo>
                  <a:pt x="9972375" y="930698"/>
                </a:lnTo>
                <a:lnTo>
                  <a:pt x="9201753" y="930698"/>
                </a:lnTo>
                <a:lnTo>
                  <a:pt x="9201753" y="803900"/>
                </a:lnTo>
                <a:lnTo>
                  <a:pt x="9201753" y="796926"/>
                </a:lnTo>
                <a:cubicBezTo>
                  <a:pt x="9201753" y="426675"/>
                  <a:pt x="8901944" y="126798"/>
                  <a:pt x="8531779" y="126798"/>
                </a:cubicBezTo>
                <a:cubicBezTo>
                  <a:pt x="8162248" y="126798"/>
                  <a:pt x="7861806" y="426675"/>
                  <a:pt x="7861806" y="796926"/>
                </a:cubicBezTo>
                <a:lnTo>
                  <a:pt x="7861806" y="803900"/>
                </a:lnTo>
                <a:lnTo>
                  <a:pt x="7861806" y="930698"/>
                </a:lnTo>
                <a:lnTo>
                  <a:pt x="6965550" y="930698"/>
                </a:lnTo>
                <a:cubicBezTo>
                  <a:pt x="6901532" y="1306654"/>
                  <a:pt x="6574468" y="1593851"/>
                  <a:pt x="6180217" y="1593851"/>
                </a:cubicBezTo>
                <a:cubicBezTo>
                  <a:pt x="5785332" y="1593851"/>
                  <a:pt x="5458268" y="1306654"/>
                  <a:pt x="5394884" y="930698"/>
                </a:cubicBezTo>
                <a:lnTo>
                  <a:pt x="4526517" y="930698"/>
                </a:lnTo>
                <a:lnTo>
                  <a:pt x="4526517" y="800096"/>
                </a:lnTo>
                <a:lnTo>
                  <a:pt x="4526517" y="796926"/>
                </a:lnTo>
                <a:cubicBezTo>
                  <a:pt x="4526517" y="426675"/>
                  <a:pt x="4226709" y="126798"/>
                  <a:pt x="3857177" y="126798"/>
                </a:cubicBezTo>
                <a:cubicBezTo>
                  <a:pt x="3487012" y="126798"/>
                  <a:pt x="3187204" y="426675"/>
                  <a:pt x="3187204" y="796926"/>
                </a:cubicBezTo>
                <a:lnTo>
                  <a:pt x="3187204" y="800730"/>
                </a:lnTo>
                <a:lnTo>
                  <a:pt x="3187204" y="930698"/>
                </a:lnTo>
                <a:lnTo>
                  <a:pt x="2271299" y="930698"/>
                </a:lnTo>
                <a:cubicBezTo>
                  <a:pt x="2207280" y="1306654"/>
                  <a:pt x="1880217" y="1593851"/>
                  <a:pt x="1485966" y="1593851"/>
                </a:cubicBezTo>
                <a:cubicBezTo>
                  <a:pt x="1091080" y="1593851"/>
                  <a:pt x="764017" y="1306654"/>
                  <a:pt x="700632" y="930698"/>
                </a:cubicBezTo>
                <a:lnTo>
                  <a:pt x="0" y="930698"/>
                </a:lnTo>
                <a:lnTo>
                  <a:pt x="0" y="803900"/>
                </a:lnTo>
                <a:lnTo>
                  <a:pt x="829303" y="803900"/>
                </a:lnTo>
                <a:lnTo>
                  <a:pt x="829303" y="930698"/>
                </a:lnTo>
                <a:cubicBezTo>
                  <a:pt x="891419" y="1236281"/>
                  <a:pt x="1161437" y="1467053"/>
                  <a:pt x="1485966" y="1467053"/>
                </a:cubicBezTo>
                <a:cubicBezTo>
                  <a:pt x="1809860" y="1467053"/>
                  <a:pt x="2079878" y="1236281"/>
                  <a:pt x="2141994" y="930698"/>
                </a:cubicBezTo>
                <a:lnTo>
                  <a:pt x="2141994" y="803900"/>
                </a:lnTo>
                <a:lnTo>
                  <a:pt x="3060435" y="803900"/>
                </a:lnTo>
                <a:lnTo>
                  <a:pt x="3060435" y="796926"/>
                </a:lnTo>
                <a:cubicBezTo>
                  <a:pt x="3060435" y="356937"/>
                  <a:pt x="3417289" y="0"/>
                  <a:pt x="3857177" y="0"/>
                </a:cubicBezTo>
                <a:close/>
              </a:path>
            </a:pathLst>
          </a:custGeom>
          <a:solidFill>
            <a:schemeClr val="tx1">
              <a:lumMod val="50000"/>
              <a:lumOff val="50000"/>
            </a:schemeClr>
          </a:solidFill>
          <a:ln w="8" cap="flat">
            <a:noFill/>
            <a:prstDash val="solid"/>
            <a:miter lim="800000"/>
          </a:ln>
        </p:spPr>
        <p:txBody>
          <a:bodyPr vert="horz" wrap="square" lIns="91440" tIns="45720" rIns="91440" bIns="45720" numCol="1" anchor="t" anchorCtr="0" compatLnSpc="1"/>
          <a:lstStyle/>
          <a:p>
            <a:endParaRPr lang="zh-CN" altLang="en-US">
              <a:solidFill>
                <a:schemeClr val="bg1"/>
              </a:solidFill>
            </a:endParaRPr>
          </a:p>
        </p:txBody>
      </p:sp>
      <p:grpSp>
        <p:nvGrpSpPr>
          <p:cNvPr id="30" name="Group 6"/>
          <p:cNvGrpSpPr/>
          <p:nvPr/>
        </p:nvGrpSpPr>
        <p:grpSpPr bwMode="auto">
          <a:xfrm>
            <a:off x="1115890" y="4742659"/>
            <a:ext cx="3008669" cy="1134615"/>
            <a:chOff x="0" y="0"/>
            <a:chExt cx="1856582" cy="881252"/>
          </a:xfrm>
        </p:grpSpPr>
        <p:sp>
          <p:nvSpPr>
            <p:cNvPr id="31" name="Line 58"/>
            <p:cNvSpPr>
              <a:spLocks noChangeShapeType="1"/>
            </p:cNvSpPr>
            <p:nvPr/>
          </p:nvSpPr>
          <p:spPr bwMode="auto">
            <a:xfrm>
              <a:off x="913706" y="0"/>
              <a:ext cx="1" cy="334963"/>
            </a:xfrm>
            <a:prstGeom prst="line">
              <a:avLst/>
            </a:prstGeom>
            <a:noFill/>
            <a:ln w="19050" cap="flat" cmpd="sng">
              <a:solidFill>
                <a:srgbClr val="9B827D"/>
              </a:solidFill>
              <a:bevel/>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endParaRPr lang="zh-CN" altLang="zh-CN" sz="1400">
                <a:solidFill>
                  <a:schemeClr val="tx1">
                    <a:lumMod val="50000"/>
                    <a:lumOff val="50000"/>
                  </a:schemeClr>
                </a:solidFill>
                <a:latin typeface="宋体" panose="02010600030101010101" pitchFamily="2" charset="-122"/>
                <a:sym typeface="宋体" panose="02010600030101010101" pitchFamily="2" charset="-122"/>
              </a:endParaRPr>
            </a:p>
          </p:txBody>
        </p:sp>
        <p:sp>
          <p:nvSpPr>
            <p:cNvPr id="32" name="Line 59"/>
            <p:cNvSpPr>
              <a:spLocks noChangeShapeType="1"/>
            </p:cNvSpPr>
            <p:nvPr/>
          </p:nvSpPr>
          <p:spPr bwMode="auto">
            <a:xfrm flipH="1">
              <a:off x="158056" y="344488"/>
              <a:ext cx="1495425" cy="1"/>
            </a:xfrm>
            <a:prstGeom prst="line">
              <a:avLst/>
            </a:prstGeom>
            <a:noFill/>
            <a:ln w="19050" cap="flat" cmpd="sng">
              <a:solidFill>
                <a:srgbClr val="9B827D"/>
              </a:solidFill>
              <a:prstDash val="sysDot"/>
              <a:bevel/>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endParaRPr lang="zh-CN" altLang="zh-CN" sz="1400">
                <a:solidFill>
                  <a:schemeClr val="tx1">
                    <a:lumMod val="50000"/>
                    <a:lumOff val="50000"/>
                  </a:schemeClr>
                </a:solidFill>
                <a:latin typeface="宋体" panose="02010600030101010101" pitchFamily="2" charset="-122"/>
                <a:sym typeface="宋体" panose="02010600030101010101" pitchFamily="2" charset="-122"/>
              </a:endParaRPr>
            </a:p>
          </p:txBody>
        </p:sp>
        <p:sp>
          <p:nvSpPr>
            <p:cNvPr id="33" name="Text Box 60"/>
            <p:cNvSpPr>
              <a:spLocks noChangeArrowheads="1"/>
            </p:cNvSpPr>
            <p:nvPr/>
          </p:nvSpPr>
          <p:spPr bwMode="auto">
            <a:xfrm>
              <a:off x="0" y="327111"/>
              <a:ext cx="1856582" cy="55414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ctr" eaLnBrk="0" hangingPunct="0">
                <a:lnSpc>
                  <a:spcPct val="130000"/>
                </a:lnSpc>
                <a:buClr>
                  <a:schemeClr val="hlink"/>
                </a:buClr>
              </a:pPr>
              <a:r>
                <a:rPr lang="en-US" sz="1600" dirty="0">
                  <a:solidFill>
                    <a:schemeClr val="tx1">
                      <a:lumMod val="50000"/>
                      <a:lumOff val="50000"/>
                    </a:schemeClr>
                  </a:solidFill>
                  <a:latin typeface="+mn-ea"/>
                  <a:ea typeface="+mn-ea"/>
                  <a:sym typeface="宋体" panose="02010600030101010101" pitchFamily="2" charset="-122"/>
                </a:rPr>
                <a:t> </a:t>
              </a:r>
              <a:r>
                <a:rPr lang="zh-CN" altLang="en-US" sz="1600" dirty="0">
                  <a:solidFill>
                    <a:schemeClr val="tx1">
                      <a:lumMod val="50000"/>
                      <a:lumOff val="50000"/>
                    </a:schemeClr>
                  </a:solidFill>
                  <a:latin typeface="+mn-ea"/>
                  <a:ea typeface="+mn-ea"/>
                  <a:sym typeface="宋体" panose="02010600030101010101" pitchFamily="2" charset="-122"/>
                </a:rPr>
                <a:t>单击此处添加文本</a:t>
              </a:r>
              <a:endParaRPr lang="en-US" sz="1600" dirty="0">
                <a:solidFill>
                  <a:schemeClr val="tx1">
                    <a:lumMod val="50000"/>
                    <a:lumOff val="50000"/>
                  </a:schemeClr>
                </a:solidFill>
                <a:latin typeface="+mn-ea"/>
                <a:ea typeface="+mn-ea"/>
                <a:sym typeface="宋体" panose="02010600030101010101" pitchFamily="2" charset="-122"/>
              </a:endParaRPr>
            </a:p>
            <a:p>
              <a:pPr algn="ctr" eaLnBrk="0" hangingPunct="0">
                <a:lnSpc>
                  <a:spcPct val="130000"/>
                </a:lnSpc>
                <a:buClr>
                  <a:schemeClr val="hlink"/>
                </a:buClr>
              </a:pPr>
              <a:r>
                <a:rPr lang="en-US" sz="1600" dirty="0">
                  <a:solidFill>
                    <a:schemeClr val="tx1">
                      <a:lumMod val="50000"/>
                      <a:lumOff val="50000"/>
                    </a:schemeClr>
                  </a:solidFill>
                  <a:latin typeface="+mn-ea"/>
                  <a:ea typeface="+mn-ea"/>
                  <a:sym typeface="宋体" panose="02010600030101010101" pitchFamily="2" charset="-122"/>
                </a:rPr>
                <a:t> </a:t>
              </a:r>
              <a:r>
                <a:rPr lang="zh-CN" altLang="en-US" sz="1600" dirty="0">
                  <a:solidFill>
                    <a:schemeClr val="tx1">
                      <a:lumMod val="50000"/>
                      <a:lumOff val="50000"/>
                    </a:schemeClr>
                  </a:solidFill>
                  <a:latin typeface="+mn-ea"/>
                  <a:ea typeface="+mn-ea"/>
                  <a:sym typeface="宋体" panose="02010600030101010101" pitchFamily="2" charset="-122"/>
                </a:rPr>
                <a:t>单击此处添加文本</a:t>
              </a:r>
              <a:endParaRPr lang="en-US" sz="1600" dirty="0">
                <a:solidFill>
                  <a:schemeClr val="tx1">
                    <a:lumMod val="50000"/>
                    <a:lumOff val="50000"/>
                  </a:schemeClr>
                </a:solidFill>
                <a:latin typeface="+mn-ea"/>
                <a:ea typeface="+mn-ea"/>
                <a:sym typeface="宋体" panose="02010600030101010101" pitchFamily="2" charset="-122"/>
              </a:endParaRPr>
            </a:p>
          </p:txBody>
        </p:sp>
      </p:grpSp>
      <p:grpSp>
        <p:nvGrpSpPr>
          <p:cNvPr id="34" name="组合 33"/>
          <p:cNvGrpSpPr/>
          <p:nvPr/>
        </p:nvGrpSpPr>
        <p:grpSpPr>
          <a:xfrm>
            <a:off x="3475419" y="1944633"/>
            <a:ext cx="2950789" cy="1098602"/>
            <a:chOff x="3470090" y="1675258"/>
            <a:chExt cx="2952326" cy="1098602"/>
          </a:xfrm>
        </p:grpSpPr>
        <p:sp>
          <p:nvSpPr>
            <p:cNvPr id="35" name="Line 68"/>
            <p:cNvSpPr>
              <a:spLocks noChangeShapeType="1"/>
            </p:cNvSpPr>
            <p:nvPr/>
          </p:nvSpPr>
          <p:spPr bwMode="auto">
            <a:xfrm>
              <a:off x="4910658" y="2451956"/>
              <a:ext cx="0" cy="321904"/>
            </a:xfrm>
            <a:prstGeom prst="line">
              <a:avLst/>
            </a:prstGeom>
            <a:noFill/>
            <a:ln w="19050" cap="flat" cmpd="sng">
              <a:solidFill>
                <a:srgbClr val="9B827D"/>
              </a:solidFill>
              <a:bevel/>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endParaRPr lang="zh-CN" altLang="zh-CN" sz="1400">
                <a:solidFill>
                  <a:schemeClr val="tx1">
                    <a:lumMod val="50000"/>
                    <a:lumOff val="50000"/>
                  </a:schemeClr>
                </a:solidFill>
                <a:latin typeface="宋体" panose="02010600030101010101" pitchFamily="2" charset="-122"/>
                <a:sym typeface="宋体" panose="02010600030101010101" pitchFamily="2" charset="-122"/>
              </a:endParaRPr>
            </a:p>
          </p:txBody>
        </p:sp>
        <p:sp>
          <p:nvSpPr>
            <p:cNvPr id="36" name="Line 69"/>
            <p:cNvSpPr>
              <a:spLocks noChangeShapeType="1"/>
            </p:cNvSpPr>
            <p:nvPr/>
          </p:nvSpPr>
          <p:spPr bwMode="auto">
            <a:xfrm flipH="1">
              <a:off x="3470090" y="2441093"/>
              <a:ext cx="2872531" cy="1"/>
            </a:xfrm>
            <a:prstGeom prst="line">
              <a:avLst/>
            </a:prstGeom>
            <a:noFill/>
            <a:ln w="19050" cap="flat" cmpd="sng">
              <a:solidFill>
                <a:srgbClr val="9B827D"/>
              </a:solidFill>
              <a:prstDash val="sysDot"/>
              <a:bevel/>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endParaRPr lang="zh-CN" altLang="zh-CN" sz="1400">
                <a:solidFill>
                  <a:schemeClr val="tx1">
                    <a:lumMod val="50000"/>
                    <a:lumOff val="50000"/>
                  </a:schemeClr>
                </a:solidFill>
                <a:latin typeface="宋体" panose="02010600030101010101" pitchFamily="2" charset="-122"/>
                <a:sym typeface="宋体" panose="02010600030101010101" pitchFamily="2" charset="-122"/>
              </a:endParaRPr>
            </a:p>
          </p:txBody>
        </p:sp>
        <p:sp>
          <p:nvSpPr>
            <p:cNvPr id="38" name="Text Box 70"/>
            <p:cNvSpPr>
              <a:spLocks noChangeArrowheads="1"/>
            </p:cNvSpPr>
            <p:nvPr/>
          </p:nvSpPr>
          <p:spPr bwMode="auto">
            <a:xfrm>
              <a:off x="3470090" y="1675258"/>
              <a:ext cx="2952326" cy="71345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ctr" eaLnBrk="0" hangingPunct="0">
                <a:lnSpc>
                  <a:spcPct val="130000"/>
                </a:lnSpc>
                <a:buClr>
                  <a:schemeClr val="accent2"/>
                </a:buClr>
              </a:pPr>
              <a:r>
                <a:rPr lang="zh-CN" altLang="en-US" sz="1600" dirty="0">
                  <a:solidFill>
                    <a:schemeClr val="tx1">
                      <a:lumMod val="50000"/>
                      <a:lumOff val="50000"/>
                    </a:schemeClr>
                  </a:solidFill>
                  <a:latin typeface="+mn-ea"/>
                  <a:ea typeface="+mn-ea"/>
                  <a:sym typeface="宋体" panose="02010600030101010101" pitchFamily="2" charset="-122"/>
                </a:rPr>
                <a:t>单击此处添加文本</a:t>
              </a:r>
              <a:endParaRPr lang="en-US" sz="1600" dirty="0">
                <a:solidFill>
                  <a:schemeClr val="tx1">
                    <a:lumMod val="50000"/>
                    <a:lumOff val="50000"/>
                  </a:schemeClr>
                </a:solidFill>
                <a:latin typeface="+mn-ea"/>
                <a:ea typeface="+mn-ea"/>
                <a:sym typeface="宋体" panose="02010600030101010101" pitchFamily="2" charset="-122"/>
              </a:endParaRPr>
            </a:p>
            <a:p>
              <a:pPr algn="ctr" eaLnBrk="0" hangingPunct="0">
                <a:lnSpc>
                  <a:spcPct val="130000"/>
                </a:lnSpc>
                <a:buClr>
                  <a:schemeClr val="accent2"/>
                </a:buClr>
              </a:pPr>
              <a:r>
                <a:rPr lang="zh-CN" altLang="en-US" sz="1600" dirty="0">
                  <a:solidFill>
                    <a:schemeClr val="tx1">
                      <a:lumMod val="50000"/>
                      <a:lumOff val="50000"/>
                    </a:schemeClr>
                  </a:solidFill>
                  <a:latin typeface="+mn-ea"/>
                  <a:ea typeface="+mn-ea"/>
                  <a:sym typeface="宋体" panose="02010600030101010101" pitchFamily="2" charset="-122"/>
                </a:rPr>
                <a:t>单击此处添加文本</a:t>
              </a:r>
              <a:endParaRPr lang="en-US" sz="1600" dirty="0">
                <a:solidFill>
                  <a:schemeClr val="tx1">
                    <a:lumMod val="50000"/>
                    <a:lumOff val="50000"/>
                  </a:schemeClr>
                </a:solidFill>
                <a:latin typeface="+mn-ea"/>
                <a:ea typeface="+mn-ea"/>
                <a:sym typeface="宋体" panose="02010600030101010101" pitchFamily="2" charset="-122"/>
              </a:endParaRPr>
            </a:p>
          </p:txBody>
        </p:sp>
      </p:grpSp>
      <p:sp>
        <p:nvSpPr>
          <p:cNvPr id="39" name="椭圆 38"/>
          <p:cNvSpPr>
            <a:spLocks noChangeArrowheads="1"/>
          </p:cNvSpPr>
          <p:nvPr/>
        </p:nvSpPr>
        <p:spPr bwMode="auto">
          <a:xfrm>
            <a:off x="1876792" y="3159068"/>
            <a:ext cx="1387750" cy="1385877"/>
          </a:xfrm>
          <a:prstGeom prst="ellipse">
            <a:avLst/>
          </a:prstGeom>
          <a:solidFill>
            <a:schemeClr val="tx2"/>
          </a:solidFill>
          <a:ln w="25400" cap="flat" cmpd="sng">
            <a:solidFill>
              <a:srgbClr val="FFFFEB"/>
            </a:solidFill>
            <a:bevel/>
          </a:ln>
          <a:effectLst/>
        </p:spPr>
        <p:txBody>
          <a:bodyPr lIns="72574" tIns="36287" rIns="72574" bIns="36287" anchor="ct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ctr" eaLnBrk="0" hangingPunct="0"/>
            <a:r>
              <a:rPr lang="zh-CN" altLang="en-US" sz="1800" b="1" dirty="0">
                <a:solidFill>
                  <a:schemeClr val="bg1"/>
                </a:solidFill>
                <a:latin typeface="+mn-ea"/>
                <a:ea typeface="+mn-ea"/>
                <a:sym typeface="宋体" panose="02010600030101010101" pitchFamily="2" charset="-122"/>
              </a:rPr>
              <a:t>文本</a:t>
            </a:r>
            <a:endParaRPr lang="zh-CN" altLang="en-US" sz="1800" dirty="0">
              <a:solidFill>
                <a:schemeClr val="bg1"/>
              </a:solidFill>
              <a:latin typeface="+mn-ea"/>
              <a:ea typeface="+mn-ea"/>
            </a:endParaRPr>
          </a:p>
        </p:txBody>
      </p:sp>
      <p:sp>
        <p:nvSpPr>
          <p:cNvPr id="40" name="椭圆 39"/>
          <p:cNvSpPr>
            <a:spLocks noChangeArrowheads="1"/>
          </p:cNvSpPr>
          <p:nvPr/>
        </p:nvSpPr>
        <p:spPr bwMode="auto">
          <a:xfrm>
            <a:off x="4256939" y="3233115"/>
            <a:ext cx="1387750" cy="1385877"/>
          </a:xfrm>
          <a:prstGeom prst="ellipse">
            <a:avLst/>
          </a:prstGeom>
          <a:solidFill>
            <a:schemeClr val="accent1"/>
          </a:solidFill>
          <a:ln w="25400" cap="flat" cmpd="sng">
            <a:solidFill>
              <a:srgbClr val="FFFFEB"/>
            </a:solidFill>
            <a:bevel/>
          </a:ln>
          <a:effectLst/>
        </p:spPr>
        <p:txBody>
          <a:bodyPr lIns="72574" tIns="36287" rIns="72574" bIns="36287" anchor="ct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ctr" eaLnBrk="0" hangingPunct="0"/>
            <a:r>
              <a:rPr lang="zh-CN" altLang="en-US" sz="1800" b="1" dirty="0">
                <a:solidFill>
                  <a:schemeClr val="bg1"/>
                </a:solidFill>
                <a:latin typeface="+mn-ea"/>
                <a:ea typeface="+mn-ea"/>
                <a:sym typeface="宋体" panose="02010600030101010101" pitchFamily="2" charset="-122"/>
              </a:rPr>
              <a:t>文本</a:t>
            </a:r>
            <a:endParaRPr lang="zh-CN" altLang="en-US" sz="1800" dirty="0">
              <a:solidFill>
                <a:schemeClr val="bg1"/>
              </a:solidFill>
              <a:latin typeface="+mn-ea"/>
              <a:ea typeface="+mn-ea"/>
            </a:endParaRPr>
          </a:p>
        </p:txBody>
      </p:sp>
      <p:sp>
        <p:nvSpPr>
          <p:cNvPr id="41" name="椭圆 40"/>
          <p:cNvSpPr>
            <a:spLocks noChangeArrowheads="1"/>
          </p:cNvSpPr>
          <p:nvPr/>
        </p:nvSpPr>
        <p:spPr bwMode="auto">
          <a:xfrm>
            <a:off x="6577974" y="3173334"/>
            <a:ext cx="1387750" cy="1385877"/>
          </a:xfrm>
          <a:prstGeom prst="ellipse">
            <a:avLst/>
          </a:prstGeom>
          <a:solidFill>
            <a:schemeClr val="accent2"/>
          </a:solidFill>
          <a:ln w="25400" cap="flat" cmpd="sng">
            <a:solidFill>
              <a:srgbClr val="FFFFEB"/>
            </a:solidFill>
            <a:bevel/>
          </a:ln>
          <a:effectLst/>
        </p:spPr>
        <p:txBody>
          <a:bodyPr lIns="72574" tIns="36287" rIns="72574" bIns="36287" anchor="ct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ctr" eaLnBrk="0" hangingPunct="0"/>
            <a:r>
              <a:rPr lang="zh-CN" altLang="en-US" sz="1800" b="1" dirty="0">
                <a:solidFill>
                  <a:schemeClr val="bg1"/>
                </a:solidFill>
                <a:latin typeface="+mn-ea"/>
                <a:ea typeface="+mn-ea"/>
                <a:sym typeface="宋体" panose="02010600030101010101" pitchFamily="2" charset="-122"/>
              </a:rPr>
              <a:t>文本</a:t>
            </a:r>
            <a:endParaRPr lang="zh-CN" altLang="en-US" sz="1800" dirty="0">
              <a:solidFill>
                <a:schemeClr val="bg1"/>
              </a:solidFill>
              <a:latin typeface="+mn-ea"/>
              <a:ea typeface="+mn-ea"/>
            </a:endParaRPr>
          </a:p>
        </p:txBody>
      </p:sp>
      <p:sp>
        <p:nvSpPr>
          <p:cNvPr id="42" name="椭圆 41"/>
          <p:cNvSpPr>
            <a:spLocks noChangeArrowheads="1"/>
          </p:cNvSpPr>
          <p:nvPr/>
        </p:nvSpPr>
        <p:spPr bwMode="auto">
          <a:xfrm>
            <a:off x="8948261" y="3205820"/>
            <a:ext cx="1387750" cy="1385877"/>
          </a:xfrm>
          <a:prstGeom prst="ellipse">
            <a:avLst/>
          </a:prstGeom>
          <a:solidFill>
            <a:schemeClr val="accent3"/>
          </a:solidFill>
          <a:ln w="25400" cap="flat" cmpd="sng">
            <a:solidFill>
              <a:srgbClr val="FFFFEB"/>
            </a:solidFill>
            <a:bevel/>
          </a:ln>
          <a:effectLst/>
        </p:spPr>
        <p:txBody>
          <a:bodyPr lIns="72574" tIns="36287" rIns="72574" bIns="36287" anchor="ct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ctr" eaLnBrk="0" hangingPunct="0"/>
            <a:r>
              <a:rPr lang="zh-CN" altLang="en-US" sz="1800" b="1" dirty="0">
                <a:solidFill>
                  <a:schemeClr val="bg1"/>
                </a:solidFill>
                <a:latin typeface="+mn-ea"/>
                <a:ea typeface="+mn-ea"/>
                <a:sym typeface="宋体" panose="02010600030101010101" pitchFamily="2" charset="-122"/>
              </a:rPr>
              <a:t>文本</a:t>
            </a:r>
            <a:endParaRPr lang="zh-CN" altLang="en-US" sz="1800" dirty="0">
              <a:solidFill>
                <a:schemeClr val="bg1"/>
              </a:solidFill>
              <a:latin typeface="+mn-ea"/>
              <a:ea typeface="+mn-ea"/>
            </a:endParaRPr>
          </a:p>
        </p:txBody>
      </p:sp>
      <p:grpSp>
        <p:nvGrpSpPr>
          <p:cNvPr id="43" name="Group 6"/>
          <p:cNvGrpSpPr/>
          <p:nvPr/>
        </p:nvGrpSpPr>
        <p:grpSpPr bwMode="auto">
          <a:xfrm>
            <a:off x="5799278" y="4742659"/>
            <a:ext cx="3008669" cy="1134615"/>
            <a:chOff x="0" y="0"/>
            <a:chExt cx="1856582" cy="881252"/>
          </a:xfrm>
        </p:grpSpPr>
        <p:sp>
          <p:nvSpPr>
            <p:cNvPr id="44" name="Line 58"/>
            <p:cNvSpPr>
              <a:spLocks noChangeShapeType="1"/>
            </p:cNvSpPr>
            <p:nvPr/>
          </p:nvSpPr>
          <p:spPr bwMode="auto">
            <a:xfrm>
              <a:off x="913706" y="0"/>
              <a:ext cx="1" cy="334963"/>
            </a:xfrm>
            <a:prstGeom prst="line">
              <a:avLst/>
            </a:prstGeom>
            <a:noFill/>
            <a:ln w="19050" cap="flat" cmpd="sng">
              <a:solidFill>
                <a:srgbClr val="9B827D"/>
              </a:solidFill>
              <a:bevel/>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endParaRPr lang="zh-CN" altLang="zh-CN" sz="1400">
                <a:solidFill>
                  <a:schemeClr val="tx1">
                    <a:lumMod val="50000"/>
                    <a:lumOff val="50000"/>
                  </a:schemeClr>
                </a:solidFill>
                <a:latin typeface="宋体" panose="02010600030101010101" pitchFamily="2" charset="-122"/>
                <a:sym typeface="宋体" panose="02010600030101010101" pitchFamily="2" charset="-122"/>
              </a:endParaRPr>
            </a:p>
          </p:txBody>
        </p:sp>
        <p:sp>
          <p:nvSpPr>
            <p:cNvPr id="45" name="Line 59"/>
            <p:cNvSpPr>
              <a:spLocks noChangeShapeType="1"/>
            </p:cNvSpPr>
            <p:nvPr/>
          </p:nvSpPr>
          <p:spPr bwMode="auto">
            <a:xfrm flipH="1">
              <a:off x="158056" y="344488"/>
              <a:ext cx="1495425" cy="1"/>
            </a:xfrm>
            <a:prstGeom prst="line">
              <a:avLst/>
            </a:prstGeom>
            <a:noFill/>
            <a:ln w="19050" cap="flat" cmpd="sng">
              <a:solidFill>
                <a:srgbClr val="9B827D"/>
              </a:solidFill>
              <a:prstDash val="sysDot"/>
              <a:bevel/>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endParaRPr lang="zh-CN" altLang="zh-CN" sz="1400">
                <a:solidFill>
                  <a:schemeClr val="tx1">
                    <a:lumMod val="50000"/>
                    <a:lumOff val="50000"/>
                  </a:schemeClr>
                </a:solidFill>
                <a:latin typeface="宋体" panose="02010600030101010101" pitchFamily="2" charset="-122"/>
                <a:sym typeface="宋体" panose="02010600030101010101" pitchFamily="2" charset="-122"/>
              </a:endParaRPr>
            </a:p>
          </p:txBody>
        </p:sp>
        <p:sp>
          <p:nvSpPr>
            <p:cNvPr id="46" name="Text Box 60"/>
            <p:cNvSpPr>
              <a:spLocks noChangeArrowheads="1"/>
            </p:cNvSpPr>
            <p:nvPr/>
          </p:nvSpPr>
          <p:spPr bwMode="auto">
            <a:xfrm>
              <a:off x="0" y="327111"/>
              <a:ext cx="1856582" cy="55414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ctr" eaLnBrk="0" hangingPunct="0">
                <a:lnSpc>
                  <a:spcPct val="130000"/>
                </a:lnSpc>
                <a:buClr>
                  <a:schemeClr val="hlink"/>
                </a:buClr>
              </a:pPr>
              <a:r>
                <a:rPr lang="en-US" sz="1600" dirty="0">
                  <a:solidFill>
                    <a:schemeClr val="tx1">
                      <a:lumMod val="50000"/>
                      <a:lumOff val="50000"/>
                    </a:schemeClr>
                  </a:solidFill>
                  <a:latin typeface="+mn-ea"/>
                  <a:ea typeface="+mn-ea"/>
                  <a:sym typeface="宋体" panose="02010600030101010101" pitchFamily="2" charset="-122"/>
                </a:rPr>
                <a:t> </a:t>
              </a:r>
              <a:r>
                <a:rPr lang="zh-CN" altLang="en-US" sz="1600" dirty="0">
                  <a:solidFill>
                    <a:schemeClr val="tx1">
                      <a:lumMod val="50000"/>
                      <a:lumOff val="50000"/>
                    </a:schemeClr>
                  </a:solidFill>
                  <a:latin typeface="+mn-ea"/>
                  <a:ea typeface="+mn-ea"/>
                  <a:sym typeface="宋体" panose="02010600030101010101" pitchFamily="2" charset="-122"/>
                </a:rPr>
                <a:t>单击此处添加文本</a:t>
              </a:r>
              <a:endParaRPr lang="en-US" sz="1600" dirty="0">
                <a:solidFill>
                  <a:schemeClr val="tx1">
                    <a:lumMod val="50000"/>
                    <a:lumOff val="50000"/>
                  </a:schemeClr>
                </a:solidFill>
                <a:latin typeface="+mn-ea"/>
                <a:ea typeface="+mn-ea"/>
                <a:sym typeface="宋体" panose="02010600030101010101" pitchFamily="2" charset="-122"/>
              </a:endParaRPr>
            </a:p>
            <a:p>
              <a:pPr algn="ctr" eaLnBrk="0" hangingPunct="0">
                <a:lnSpc>
                  <a:spcPct val="130000"/>
                </a:lnSpc>
                <a:buClr>
                  <a:schemeClr val="hlink"/>
                </a:buClr>
              </a:pPr>
              <a:r>
                <a:rPr lang="en-US" sz="1600" dirty="0">
                  <a:solidFill>
                    <a:schemeClr val="tx1">
                      <a:lumMod val="50000"/>
                      <a:lumOff val="50000"/>
                    </a:schemeClr>
                  </a:solidFill>
                  <a:latin typeface="+mn-ea"/>
                  <a:ea typeface="+mn-ea"/>
                  <a:sym typeface="宋体" panose="02010600030101010101" pitchFamily="2" charset="-122"/>
                </a:rPr>
                <a:t> </a:t>
              </a:r>
              <a:r>
                <a:rPr lang="zh-CN" altLang="en-US" sz="1600" dirty="0">
                  <a:solidFill>
                    <a:schemeClr val="tx1">
                      <a:lumMod val="50000"/>
                      <a:lumOff val="50000"/>
                    </a:schemeClr>
                  </a:solidFill>
                  <a:latin typeface="+mn-ea"/>
                  <a:ea typeface="+mn-ea"/>
                  <a:sym typeface="宋体" panose="02010600030101010101" pitchFamily="2" charset="-122"/>
                </a:rPr>
                <a:t>单击此处添加文本</a:t>
              </a:r>
              <a:endParaRPr lang="en-US" sz="1600" dirty="0">
                <a:solidFill>
                  <a:schemeClr val="tx1">
                    <a:lumMod val="50000"/>
                    <a:lumOff val="50000"/>
                  </a:schemeClr>
                </a:solidFill>
                <a:latin typeface="+mn-ea"/>
                <a:ea typeface="+mn-ea"/>
                <a:sym typeface="宋体" panose="02010600030101010101" pitchFamily="2" charset="-122"/>
              </a:endParaRPr>
            </a:p>
          </p:txBody>
        </p:sp>
      </p:grpSp>
      <p:grpSp>
        <p:nvGrpSpPr>
          <p:cNvPr id="47" name="组合 46"/>
          <p:cNvGrpSpPr/>
          <p:nvPr/>
        </p:nvGrpSpPr>
        <p:grpSpPr>
          <a:xfrm>
            <a:off x="8192997" y="2021003"/>
            <a:ext cx="2950789" cy="1098602"/>
            <a:chOff x="3470090" y="1675258"/>
            <a:chExt cx="2952326" cy="1098602"/>
          </a:xfrm>
        </p:grpSpPr>
        <p:sp>
          <p:nvSpPr>
            <p:cNvPr id="48" name="Line 68"/>
            <p:cNvSpPr>
              <a:spLocks noChangeShapeType="1"/>
            </p:cNvSpPr>
            <p:nvPr/>
          </p:nvSpPr>
          <p:spPr bwMode="auto">
            <a:xfrm>
              <a:off x="4910658" y="2451956"/>
              <a:ext cx="0" cy="321904"/>
            </a:xfrm>
            <a:prstGeom prst="line">
              <a:avLst/>
            </a:prstGeom>
            <a:noFill/>
            <a:ln w="19050" cap="flat" cmpd="sng">
              <a:solidFill>
                <a:srgbClr val="9B827D"/>
              </a:solidFill>
              <a:bevel/>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endParaRPr lang="zh-CN" altLang="zh-CN" sz="1400">
                <a:solidFill>
                  <a:schemeClr val="tx1">
                    <a:lumMod val="50000"/>
                    <a:lumOff val="50000"/>
                  </a:schemeClr>
                </a:solidFill>
                <a:latin typeface="宋体" panose="02010600030101010101" pitchFamily="2" charset="-122"/>
                <a:sym typeface="宋体" panose="02010600030101010101" pitchFamily="2" charset="-122"/>
              </a:endParaRPr>
            </a:p>
          </p:txBody>
        </p:sp>
        <p:sp>
          <p:nvSpPr>
            <p:cNvPr id="49" name="Line 69"/>
            <p:cNvSpPr>
              <a:spLocks noChangeShapeType="1"/>
            </p:cNvSpPr>
            <p:nvPr/>
          </p:nvSpPr>
          <p:spPr bwMode="auto">
            <a:xfrm flipH="1">
              <a:off x="3470090" y="2441093"/>
              <a:ext cx="2872531" cy="1"/>
            </a:xfrm>
            <a:prstGeom prst="line">
              <a:avLst/>
            </a:prstGeom>
            <a:noFill/>
            <a:ln w="19050" cap="flat" cmpd="sng">
              <a:solidFill>
                <a:srgbClr val="9B827D"/>
              </a:solidFill>
              <a:prstDash val="sysDot"/>
              <a:bevel/>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endParaRPr lang="zh-CN" altLang="zh-CN" sz="1400">
                <a:solidFill>
                  <a:schemeClr val="tx1">
                    <a:lumMod val="50000"/>
                    <a:lumOff val="50000"/>
                  </a:schemeClr>
                </a:solidFill>
                <a:latin typeface="宋体" panose="02010600030101010101" pitchFamily="2" charset="-122"/>
                <a:sym typeface="宋体" panose="02010600030101010101" pitchFamily="2" charset="-122"/>
              </a:endParaRPr>
            </a:p>
          </p:txBody>
        </p:sp>
        <p:sp>
          <p:nvSpPr>
            <p:cNvPr id="50" name="Text Box 70"/>
            <p:cNvSpPr>
              <a:spLocks noChangeArrowheads="1"/>
            </p:cNvSpPr>
            <p:nvPr/>
          </p:nvSpPr>
          <p:spPr bwMode="auto">
            <a:xfrm>
              <a:off x="3470090" y="1675258"/>
              <a:ext cx="2952326" cy="71345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ctr" eaLnBrk="0" hangingPunct="0">
                <a:lnSpc>
                  <a:spcPct val="130000"/>
                </a:lnSpc>
                <a:buClr>
                  <a:schemeClr val="accent2"/>
                </a:buClr>
              </a:pPr>
              <a:r>
                <a:rPr lang="zh-CN" altLang="en-US" sz="1600" dirty="0">
                  <a:solidFill>
                    <a:schemeClr val="tx1">
                      <a:lumMod val="50000"/>
                      <a:lumOff val="50000"/>
                    </a:schemeClr>
                  </a:solidFill>
                  <a:latin typeface="+mn-ea"/>
                  <a:ea typeface="+mn-ea"/>
                  <a:sym typeface="宋体" panose="02010600030101010101" pitchFamily="2" charset="-122"/>
                </a:rPr>
                <a:t>单击此处添加文本</a:t>
              </a:r>
              <a:endParaRPr lang="en-US" sz="1600" dirty="0">
                <a:solidFill>
                  <a:schemeClr val="tx1">
                    <a:lumMod val="50000"/>
                    <a:lumOff val="50000"/>
                  </a:schemeClr>
                </a:solidFill>
                <a:latin typeface="+mn-ea"/>
                <a:ea typeface="+mn-ea"/>
                <a:sym typeface="宋体" panose="02010600030101010101" pitchFamily="2" charset="-122"/>
              </a:endParaRPr>
            </a:p>
            <a:p>
              <a:pPr algn="ctr" eaLnBrk="0" hangingPunct="0">
                <a:lnSpc>
                  <a:spcPct val="130000"/>
                </a:lnSpc>
                <a:buClr>
                  <a:schemeClr val="accent2"/>
                </a:buClr>
              </a:pPr>
              <a:r>
                <a:rPr lang="zh-CN" altLang="en-US" sz="1600" dirty="0">
                  <a:solidFill>
                    <a:schemeClr val="tx1">
                      <a:lumMod val="50000"/>
                      <a:lumOff val="50000"/>
                    </a:schemeClr>
                  </a:solidFill>
                  <a:latin typeface="+mn-ea"/>
                  <a:ea typeface="+mn-ea"/>
                  <a:sym typeface="宋体" panose="02010600030101010101" pitchFamily="2" charset="-122"/>
                </a:rPr>
                <a:t>单击此处添加文本</a:t>
              </a:r>
              <a:endParaRPr lang="en-US" sz="1600" dirty="0">
                <a:solidFill>
                  <a:schemeClr val="tx1">
                    <a:lumMod val="50000"/>
                    <a:lumOff val="50000"/>
                  </a:schemeClr>
                </a:solidFill>
                <a:latin typeface="+mn-ea"/>
                <a:ea typeface="+mn-ea"/>
                <a:sym typeface="宋体" panose="02010600030101010101" pitchFamily="2" charset="-122"/>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left)">
                                      <p:cBhvr>
                                        <p:cTn id="7" dur="1000"/>
                                        <p:tgtEl>
                                          <p:spTgt spid="29"/>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wheel(1)">
                                      <p:cBhvr>
                                        <p:cTn id="11" dur="500"/>
                                        <p:tgtEl>
                                          <p:spTgt spid="39"/>
                                        </p:tgtEl>
                                      </p:cBhvr>
                                    </p:animEffect>
                                  </p:childTnLst>
                                </p:cTn>
                              </p:par>
                            </p:childTnLst>
                          </p:cTn>
                        </p:par>
                        <p:par>
                          <p:cTn id="12" fill="hold">
                            <p:stCondLst>
                              <p:cond delay="1500"/>
                            </p:stCondLst>
                            <p:childTnLst>
                              <p:par>
                                <p:cTn id="13" presetID="22" presetClass="entr" presetSubtype="1" fill="hold"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up)">
                                      <p:cBhvr>
                                        <p:cTn id="15" dur="500"/>
                                        <p:tgtEl>
                                          <p:spTgt spid="30"/>
                                        </p:tgtEl>
                                      </p:cBhvr>
                                    </p:animEffect>
                                  </p:childTnLst>
                                </p:cTn>
                              </p:par>
                            </p:childTnLst>
                          </p:cTn>
                        </p:par>
                        <p:par>
                          <p:cTn id="16" fill="hold">
                            <p:stCondLst>
                              <p:cond delay="2000"/>
                            </p:stCondLst>
                            <p:childTnLst>
                              <p:par>
                                <p:cTn id="17" presetID="21" presetClass="entr" presetSubtype="1" fill="hold" grpId="0" nodeType="afterEffect">
                                  <p:stCondLst>
                                    <p:cond delay="0"/>
                                  </p:stCondLst>
                                  <p:childTnLst>
                                    <p:set>
                                      <p:cBhvr>
                                        <p:cTn id="18" dur="1" fill="hold">
                                          <p:stCondLst>
                                            <p:cond delay="0"/>
                                          </p:stCondLst>
                                        </p:cTn>
                                        <p:tgtEl>
                                          <p:spTgt spid="40"/>
                                        </p:tgtEl>
                                        <p:attrNameLst>
                                          <p:attrName>style.visibility</p:attrName>
                                        </p:attrNameLst>
                                      </p:cBhvr>
                                      <p:to>
                                        <p:strVal val="visible"/>
                                      </p:to>
                                    </p:set>
                                    <p:animEffect transition="in" filter="wheel(1)">
                                      <p:cBhvr>
                                        <p:cTn id="19" dur="500"/>
                                        <p:tgtEl>
                                          <p:spTgt spid="40"/>
                                        </p:tgtEl>
                                      </p:cBhvr>
                                    </p:animEffect>
                                  </p:childTnLst>
                                </p:cTn>
                              </p:par>
                            </p:childTnLst>
                          </p:cTn>
                        </p:par>
                        <p:par>
                          <p:cTn id="20" fill="hold">
                            <p:stCondLst>
                              <p:cond delay="2500"/>
                            </p:stCondLst>
                            <p:childTnLst>
                              <p:par>
                                <p:cTn id="21" presetID="22" presetClass="entr" presetSubtype="4" fill="hold" nodeType="after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wipe(down)">
                                      <p:cBhvr>
                                        <p:cTn id="23" dur="500"/>
                                        <p:tgtEl>
                                          <p:spTgt spid="34"/>
                                        </p:tgtEl>
                                      </p:cBhvr>
                                    </p:animEffect>
                                  </p:childTnLst>
                                </p:cTn>
                              </p:par>
                            </p:childTnLst>
                          </p:cTn>
                        </p:par>
                        <p:par>
                          <p:cTn id="24" fill="hold">
                            <p:stCondLst>
                              <p:cond delay="3000"/>
                            </p:stCondLst>
                            <p:childTnLst>
                              <p:par>
                                <p:cTn id="25" presetID="21" presetClass="entr" presetSubtype="1" fill="hold" grpId="0" nodeType="afterEffect">
                                  <p:stCondLst>
                                    <p:cond delay="0"/>
                                  </p:stCondLst>
                                  <p:childTnLst>
                                    <p:set>
                                      <p:cBhvr>
                                        <p:cTn id="26" dur="1" fill="hold">
                                          <p:stCondLst>
                                            <p:cond delay="0"/>
                                          </p:stCondLst>
                                        </p:cTn>
                                        <p:tgtEl>
                                          <p:spTgt spid="41"/>
                                        </p:tgtEl>
                                        <p:attrNameLst>
                                          <p:attrName>style.visibility</p:attrName>
                                        </p:attrNameLst>
                                      </p:cBhvr>
                                      <p:to>
                                        <p:strVal val="visible"/>
                                      </p:to>
                                    </p:set>
                                    <p:animEffect transition="in" filter="wheel(1)">
                                      <p:cBhvr>
                                        <p:cTn id="27" dur="500"/>
                                        <p:tgtEl>
                                          <p:spTgt spid="41"/>
                                        </p:tgtEl>
                                      </p:cBhvr>
                                    </p:animEffect>
                                  </p:childTnLst>
                                </p:cTn>
                              </p:par>
                            </p:childTnLst>
                          </p:cTn>
                        </p:par>
                        <p:par>
                          <p:cTn id="28" fill="hold">
                            <p:stCondLst>
                              <p:cond delay="3500"/>
                            </p:stCondLst>
                            <p:childTnLst>
                              <p:par>
                                <p:cTn id="29" presetID="22" presetClass="entr" presetSubtype="1" fill="hold" nodeType="after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wipe(up)">
                                      <p:cBhvr>
                                        <p:cTn id="31" dur="500"/>
                                        <p:tgtEl>
                                          <p:spTgt spid="43"/>
                                        </p:tgtEl>
                                      </p:cBhvr>
                                    </p:animEffect>
                                  </p:childTnLst>
                                </p:cTn>
                              </p:par>
                            </p:childTnLst>
                          </p:cTn>
                        </p:par>
                        <p:par>
                          <p:cTn id="32" fill="hold">
                            <p:stCondLst>
                              <p:cond delay="4000"/>
                            </p:stCondLst>
                            <p:childTnLst>
                              <p:par>
                                <p:cTn id="33" presetID="21" presetClass="entr" presetSubtype="1" fill="hold" grpId="0" nodeType="afterEffect">
                                  <p:stCondLst>
                                    <p:cond delay="0"/>
                                  </p:stCondLst>
                                  <p:childTnLst>
                                    <p:set>
                                      <p:cBhvr>
                                        <p:cTn id="34" dur="1" fill="hold">
                                          <p:stCondLst>
                                            <p:cond delay="0"/>
                                          </p:stCondLst>
                                        </p:cTn>
                                        <p:tgtEl>
                                          <p:spTgt spid="42"/>
                                        </p:tgtEl>
                                        <p:attrNameLst>
                                          <p:attrName>style.visibility</p:attrName>
                                        </p:attrNameLst>
                                      </p:cBhvr>
                                      <p:to>
                                        <p:strVal val="visible"/>
                                      </p:to>
                                    </p:set>
                                    <p:animEffect transition="in" filter="wheel(1)">
                                      <p:cBhvr>
                                        <p:cTn id="35" dur="500"/>
                                        <p:tgtEl>
                                          <p:spTgt spid="42"/>
                                        </p:tgtEl>
                                      </p:cBhvr>
                                    </p:animEffect>
                                  </p:childTnLst>
                                </p:cTn>
                              </p:par>
                            </p:childTnLst>
                          </p:cTn>
                        </p:par>
                        <p:par>
                          <p:cTn id="36" fill="hold">
                            <p:stCondLst>
                              <p:cond delay="4500"/>
                            </p:stCondLst>
                            <p:childTnLst>
                              <p:par>
                                <p:cTn id="37" presetID="22" presetClass="entr" presetSubtype="4" fill="hold"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down)">
                                      <p:cBhvr>
                                        <p:cTn id="39"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9" grpId="0" animBg="1"/>
      <p:bldP spid="40" grpId="0" animBg="1"/>
      <p:bldP spid="41" grpId="0" animBg="1"/>
      <p:bldP spid="4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等腰三角形 15"/>
          <p:cNvSpPr>
            <a:spLocks noChangeArrowheads="1"/>
          </p:cNvSpPr>
          <p:nvPr/>
        </p:nvSpPr>
        <p:spPr bwMode="auto">
          <a:xfrm rot="9233090">
            <a:off x="11380788" y="984250"/>
            <a:ext cx="266700" cy="230188"/>
          </a:xfrm>
          <a:prstGeom prst="triangle">
            <a:avLst>
              <a:gd name="adj" fmla="val 50000"/>
            </a:avLst>
          </a:prstGeom>
          <a:solidFill>
            <a:srgbClr val="59A5AD"/>
          </a:solidFill>
          <a:ln>
            <a:noFill/>
          </a:ln>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sp>
        <p:nvSpPr>
          <p:cNvPr id="17" name="等腰三角形 16"/>
          <p:cNvSpPr>
            <a:spLocks noChangeArrowheads="1"/>
          </p:cNvSpPr>
          <p:nvPr/>
        </p:nvSpPr>
        <p:spPr bwMode="auto">
          <a:xfrm rot="-6030424">
            <a:off x="11028362" y="1658938"/>
            <a:ext cx="396875" cy="342900"/>
          </a:xfrm>
          <a:prstGeom prst="triangle">
            <a:avLst>
              <a:gd name="adj" fmla="val 50000"/>
            </a:avLst>
          </a:prstGeom>
          <a:solidFill>
            <a:srgbClr val="59A5AD"/>
          </a:solidFill>
          <a:ln>
            <a:noFill/>
          </a:ln>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sp>
        <p:nvSpPr>
          <p:cNvPr id="18" name="等腰三角形 17"/>
          <p:cNvSpPr>
            <a:spLocks noChangeArrowheads="1"/>
          </p:cNvSpPr>
          <p:nvPr/>
        </p:nvSpPr>
        <p:spPr bwMode="auto">
          <a:xfrm rot="-228606">
            <a:off x="10896600" y="334963"/>
            <a:ext cx="266700" cy="230187"/>
          </a:xfrm>
          <a:prstGeom prst="triangle">
            <a:avLst>
              <a:gd name="adj" fmla="val 50000"/>
            </a:avLst>
          </a:prstGeom>
          <a:solidFill>
            <a:srgbClr val="59A5AD"/>
          </a:solidFill>
          <a:ln>
            <a:noFill/>
          </a:ln>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sp>
        <p:nvSpPr>
          <p:cNvPr id="19" name="等腰三角形 18"/>
          <p:cNvSpPr>
            <a:spLocks noChangeArrowheads="1"/>
          </p:cNvSpPr>
          <p:nvPr/>
        </p:nvSpPr>
        <p:spPr bwMode="auto">
          <a:xfrm rot="-3389783">
            <a:off x="10487819" y="692944"/>
            <a:ext cx="127000" cy="109538"/>
          </a:xfrm>
          <a:prstGeom prst="triangle">
            <a:avLst>
              <a:gd name="adj" fmla="val 50000"/>
            </a:avLst>
          </a:prstGeom>
          <a:solidFill>
            <a:srgbClr val="59A5AD"/>
          </a:solidFill>
          <a:ln>
            <a:noFill/>
          </a:ln>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sp>
        <p:nvSpPr>
          <p:cNvPr id="20" name="等腰三角形 19"/>
          <p:cNvSpPr>
            <a:spLocks noChangeArrowheads="1"/>
          </p:cNvSpPr>
          <p:nvPr/>
        </p:nvSpPr>
        <p:spPr bwMode="auto">
          <a:xfrm rot="8748521">
            <a:off x="10845800" y="844550"/>
            <a:ext cx="128588" cy="109538"/>
          </a:xfrm>
          <a:prstGeom prst="triangle">
            <a:avLst>
              <a:gd name="adj" fmla="val 50000"/>
            </a:avLst>
          </a:prstGeom>
          <a:solidFill>
            <a:srgbClr val="59A5AD"/>
          </a:solidFill>
          <a:ln>
            <a:noFill/>
          </a:ln>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sp>
        <p:nvSpPr>
          <p:cNvPr id="21" name="文本框 20"/>
          <p:cNvSpPr txBox="1">
            <a:spLocks noChangeArrowheads="1"/>
          </p:cNvSpPr>
          <p:nvPr/>
        </p:nvSpPr>
        <p:spPr bwMode="auto">
          <a:xfrm>
            <a:off x="6908800" y="1635125"/>
            <a:ext cx="4567238"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eaLnBrk="1" hangingPunct="1"/>
            <a:r>
              <a:rPr lang="zh-CN" altLang="en-US" sz="2800">
                <a:solidFill>
                  <a:srgbClr val="796CC2"/>
                </a:solidFill>
              </a:rPr>
              <a:t>输入一些酷炫的文字</a:t>
            </a:r>
            <a:endParaRPr lang="zh-CN" altLang="en-US" sz="2800">
              <a:solidFill>
                <a:srgbClr val="796CC2"/>
              </a:solidFill>
            </a:endParaRPr>
          </a:p>
        </p:txBody>
      </p:sp>
      <p:grpSp>
        <p:nvGrpSpPr>
          <p:cNvPr id="22" name="组合 21"/>
          <p:cNvGrpSpPr/>
          <p:nvPr/>
        </p:nvGrpSpPr>
        <p:grpSpPr bwMode="auto">
          <a:xfrm>
            <a:off x="5724525" y="1444625"/>
            <a:ext cx="855663" cy="781050"/>
            <a:chOff x="5338742" y="1329558"/>
            <a:chExt cx="855357" cy="780606"/>
          </a:xfrm>
        </p:grpSpPr>
        <p:grpSp>
          <p:nvGrpSpPr>
            <p:cNvPr id="23" name="组合 7"/>
            <p:cNvGrpSpPr/>
            <p:nvPr/>
          </p:nvGrpSpPr>
          <p:grpSpPr bwMode="auto">
            <a:xfrm rot="789266">
              <a:off x="5338742" y="1329558"/>
              <a:ext cx="855357" cy="780606"/>
              <a:chOff x="13707721" y="2401221"/>
              <a:chExt cx="1435101" cy="1309686"/>
            </a:xfrm>
          </p:grpSpPr>
          <p:sp>
            <p:nvSpPr>
              <p:cNvPr id="25" name="等腰三角形 29"/>
              <p:cNvSpPr>
                <a:spLocks noChangeArrowheads="1"/>
              </p:cNvSpPr>
              <p:nvPr/>
            </p:nvSpPr>
            <p:spPr bwMode="auto">
              <a:xfrm rot="-8687839">
                <a:off x="13707721" y="2696495"/>
                <a:ext cx="1176337" cy="1014412"/>
              </a:xfrm>
              <a:prstGeom prst="triangle">
                <a:avLst>
                  <a:gd name="adj" fmla="val 50000"/>
                </a:avLst>
              </a:prstGeom>
              <a:noFill/>
              <a:ln w="12700">
                <a:solidFill>
                  <a:srgbClr val="796CC2"/>
                </a:solidFill>
                <a:miter lim="800000"/>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grpSp>
            <p:nvGrpSpPr>
              <p:cNvPr id="26" name="组合 4"/>
              <p:cNvGrpSpPr/>
              <p:nvPr/>
            </p:nvGrpSpPr>
            <p:grpSpPr bwMode="auto">
              <a:xfrm>
                <a:off x="13839485" y="2401221"/>
                <a:ext cx="1303337" cy="1279525"/>
                <a:chOff x="13839374" y="2401220"/>
                <a:chExt cx="1303336" cy="1279536"/>
              </a:xfrm>
            </p:grpSpPr>
            <p:sp>
              <p:nvSpPr>
                <p:cNvPr id="27" name="等腰三角形 28"/>
                <p:cNvSpPr>
                  <a:spLocks noChangeArrowheads="1"/>
                </p:cNvSpPr>
                <p:nvPr/>
              </p:nvSpPr>
              <p:spPr bwMode="auto">
                <a:xfrm rot="-8687839">
                  <a:off x="13839374" y="2756829"/>
                  <a:ext cx="944554" cy="815977"/>
                </a:xfrm>
                <a:prstGeom prst="triangle">
                  <a:avLst>
                    <a:gd name="adj" fmla="val 50000"/>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sp>
              <p:nvSpPr>
                <p:cNvPr id="28" name="椭圆 30"/>
                <p:cNvSpPr>
                  <a:spLocks noChangeArrowheads="1"/>
                </p:cNvSpPr>
                <p:nvPr/>
              </p:nvSpPr>
              <p:spPr bwMode="auto">
                <a:xfrm rot="9110320">
                  <a:off x="15028410" y="3061629"/>
                  <a:ext cx="114300"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sp>
              <p:nvSpPr>
                <p:cNvPr id="29" name="椭圆 31"/>
                <p:cNvSpPr>
                  <a:spLocks noChangeArrowheads="1"/>
                </p:cNvSpPr>
                <p:nvPr/>
              </p:nvSpPr>
              <p:spPr bwMode="auto">
                <a:xfrm rot="9110320">
                  <a:off x="13939439" y="3564868"/>
                  <a:ext cx="115887"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sp>
              <p:nvSpPr>
                <p:cNvPr id="30" name="椭圆 32"/>
                <p:cNvSpPr>
                  <a:spLocks noChangeArrowheads="1"/>
                </p:cNvSpPr>
                <p:nvPr/>
              </p:nvSpPr>
              <p:spPr bwMode="auto">
                <a:xfrm rot="9110320">
                  <a:off x="14056973" y="2401220"/>
                  <a:ext cx="114300"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grpSp>
        </p:grpSp>
        <p:sp>
          <p:nvSpPr>
            <p:cNvPr id="24" name="文本框 41"/>
            <p:cNvSpPr txBox="1">
              <a:spLocks noChangeArrowheads="1"/>
            </p:cNvSpPr>
            <p:nvPr/>
          </p:nvSpPr>
          <p:spPr bwMode="auto">
            <a:xfrm>
              <a:off x="5625036" y="1503537"/>
              <a:ext cx="2304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a:solidFill>
                    <a:schemeClr val="bg1"/>
                  </a:solidFill>
                </a:rPr>
                <a:t>1</a:t>
              </a:r>
              <a:endParaRPr lang="en-US" altLang="zh-CN">
                <a:solidFill>
                  <a:schemeClr val="bg1"/>
                </a:solidFill>
              </a:endParaRPr>
            </a:p>
          </p:txBody>
        </p:sp>
      </p:grpSp>
      <p:sp>
        <p:nvSpPr>
          <p:cNvPr id="31" name="文本框 30"/>
          <p:cNvSpPr txBox="1">
            <a:spLocks noChangeArrowheads="1"/>
          </p:cNvSpPr>
          <p:nvPr/>
        </p:nvSpPr>
        <p:spPr bwMode="auto">
          <a:xfrm>
            <a:off x="6154738" y="2744788"/>
            <a:ext cx="4567237"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eaLnBrk="1" hangingPunct="1"/>
            <a:r>
              <a:rPr lang="zh-CN" altLang="en-US" sz="2800">
                <a:solidFill>
                  <a:srgbClr val="796CC2"/>
                </a:solidFill>
              </a:rPr>
              <a:t>输入一些酷炫的文字</a:t>
            </a:r>
            <a:endParaRPr lang="zh-CN" altLang="en-US" sz="2800">
              <a:solidFill>
                <a:srgbClr val="796CC2"/>
              </a:solidFill>
            </a:endParaRPr>
          </a:p>
        </p:txBody>
      </p:sp>
      <p:grpSp>
        <p:nvGrpSpPr>
          <p:cNvPr id="32" name="组合 31"/>
          <p:cNvGrpSpPr/>
          <p:nvPr/>
        </p:nvGrpSpPr>
        <p:grpSpPr bwMode="auto">
          <a:xfrm rot="655813">
            <a:off x="5106988" y="2554288"/>
            <a:ext cx="855662" cy="781050"/>
            <a:chOff x="5338742" y="1329558"/>
            <a:chExt cx="855357" cy="780606"/>
          </a:xfrm>
        </p:grpSpPr>
        <p:grpSp>
          <p:nvGrpSpPr>
            <p:cNvPr id="33" name="组合 44"/>
            <p:cNvGrpSpPr/>
            <p:nvPr/>
          </p:nvGrpSpPr>
          <p:grpSpPr bwMode="auto">
            <a:xfrm rot="789266">
              <a:off x="5338742" y="1329558"/>
              <a:ext cx="855357" cy="780606"/>
              <a:chOff x="13707721" y="2401221"/>
              <a:chExt cx="1435101" cy="1309686"/>
            </a:xfrm>
          </p:grpSpPr>
          <p:sp>
            <p:nvSpPr>
              <p:cNvPr id="35" name="等腰三角形 46"/>
              <p:cNvSpPr>
                <a:spLocks noChangeArrowheads="1"/>
              </p:cNvSpPr>
              <p:nvPr/>
            </p:nvSpPr>
            <p:spPr bwMode="auto">
              <a:xfrm rot="-8687839">
                <a:off x="13707721" y="2696495"/>
                <a:ext cx="1176337" cy="1014412"/>
              </a:xfrm>
              <a:prstGeom prst="triangle">
                <a:avLst>
                  <a:gd name="adj" fmla="val 50000"/>
                </a:avLst>
              </a:prstGeom>
              <a:noFill/>
              <a:ln w="12700">
                <a:solidFill>
                  <a:srgbClr val="796CC2"/>
                </a:solidFill>
                <a:miter lim="800000"/>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grpSp>
            <p:nvGrpSpPr>
              <p:cNvPr id="36" name="组合 47"/>
              <p:cNvGrpSpPr/>
              <p:nvPr/>
            </p:nvGrpSpPr>
            <p:grpSpPr bwMode="auto">
              <a:xfrm>
                <a:off x="13839485" y="2401221"/>
                <a:ext cx="1303337" cy="1279525"/>
                <a:chOff x="13839374" y="2401220"/>
                <a:chExt cx="1303336" cy="1279536"/>
              </a:xfrm>
            </p:grpSpPr>
            <p:sp>
              <p:nvSpPr>
                <p:cNvPr id="37" name="等腰三角形 48"/>
                <p:cNvSpPr>
                  <a:spLocks noChangeArrowheads="1"/>
                </p:cNvSpPr>
                <p:nvPr/>
              </p:nvSpPr>
              <p:spPr bwMode="auto">
                <a:xfrm rot="-8687839">
                  <a:off x="13839374" y="2756829"/>
                  <a:ext cx="944554" cy="815977"/>
                </a:xfrm>
                <a:prstGeom prst="triangle">
                  <a:avLst>
                    <a:gd name="adj" fmla="val 50000"/>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sp>
              <p:nvSpPr>
                <p:cNvPr id="38" name="椭圆 49"/>
                <p:cNvSpPr>
                  <a:spLocks noChangeArrowheads="1"/>
                </p:cNvSpPr>
                <p:nvPr/>
              </p:nvSpPr>
              <p:spPr bwMode="auto">
                <a:xfrm rot="9110320">
                  <a:off x="15028410" y="3061629"/>
                  <a:ext cx="114300"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sp>
              <p:nvSpPr>
                <p:cNvPr id="39" name="椭圆 50"/>
                <p:cNvSpPr>
                  <a:spLocks noChangeArrowheads="1"/>
                </p:cNvSpPr>
                <p:nvPr/>
              </p:nvSpPr>
              <p:spPr bwMode="auto">
                <a:xfrm rot="9110320">
                  <a:off x="13939439" y="3564868"/>
                  <a:ext cx="115887"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sp>
              <p:nvSpPr>
                <p:cNvPr id="40" name="椭圆 51"/>
                <p:cNvSpPr>
                  <a:spLocks noChangeArrowheads="1"/>
                </p:cNvSpPr>
                <p:nvPr/>
              </p:nvSpPr>
              <p:spPr bwMode="auto">
                <a:xfrm rot="9110320">
                  <a:off x="14056973" y="2401220"/>
                  <a:ext cx="114300"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grpSp>
        </p:grpSp>
        <p:sp>
          <p:nvSpPr>
            <p:cNvPr id="34" name="文本框 45"/>
            <p:cNvSpPr txBox="1">
              <a:spLocks noChangeArrowheads="1"/>
            </p:cNvSpPr>
            <p:nvPr/>
          </p:nvSpPr>
          <p:spPr bwMode="auto">
            <a:xfrm rot="-655813">
              <a:off x="5614772" y="1502452"/>
              <a:ext cx="2304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a:solidFill>
                    <a:schemeClr val="bg1"/>
                  </a:solidFill>
                </a:rPr>
                <a:t>2</a:t>
              </a:r>
              <a:endParaRPr lang="en-US" altLang="zh-CN">
                <a:solidFill>
                  <a:schemeClr val="bg1"/>
                </a:solidFill>
              </a:endParaRPr>
            </a:p>
          </p:txBody>
        </p:sp>
      </p:grpSp>
      <p:sp>
        <p:nvSpPr>
          <p:cNvPr id="41" name="文本框 40"/>
          <p:cNvSpPr txBox="1">
            <a:spLocks noChangeArrowheads="1"/>
          </p:cNvSpPr>
          <p:nvPr/>
        </p:nvSpPr>
        <p:spPr bwMode="auto">
          <a:xfrm>
            <a:off x="5221288" y="3854450"/>
            <a:ext cx="4567237" cy="52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eaLnBrk="1" hangingPunct="1"/>
            <a:r>
              <a:rPr lang="zh-CN" altLang="en-US" sz="2800">
                <a:solidFill>
                  <a:srgbClr val="796CC2"/>
                </a:solidFill>
              </a:rPr>
              <a:t>输入一些酷炫的文字</a:t>
            </a:r>
            <a:endParaRPr lang="zh-CN" altLang="en-US" sz="2800">
              <a:solidFill>
                <a:srgbClr val="796CC2"/>
              </a:solidFill>
            </a:endParaRPr>
          </a:p>
        </p:txBody>
      </p:sp>
      <p:grpSp>
        <p:nvGrpSpPr>
          <p:cNvPr id="42" name="组合 41"/>
          <p:cNvGrpSpPr/>
          <p:nvPr/>
        </p:nvGrpSpPr>
        <p:grpSpPr bwMode="auto">
          <a:xfrm rot="1311626">
            <a:off x="4237038" y="3663950"/>
            <a:ext cx="855662" cy="779463"/>
            <a:chOff x="5338742" y="1329558"/>
            <a:chExt cx="855357" cy="780606"/>
          </a:xfrm>
        </p:grpSpPr>
        <p:grpSp>
          <p:nvGrpSpPr>
            <p:cNvPr id="43" name="组合 53"/>
            <p:cNvGrpSpPr/>
            <p:nvPr/>
          </p:nvGrpSpPr>
          <p:grpSpPr bwMode="auto">
            <a:xfrm rot="789266">
              <a:off x="5338742" y="1329558"/>
              <a:ext cx="855357" cy="780606"/>
              <a:chOff x="13707721" y="2401221"/>
              <a:chExt cx="1435101" cy="1309686"/>
            </a:xfrm>
          </p:grpSpPr>
          <p:sp>
            <p:nvSpPr>
              <p:cNvPr id="45" name="等腰三角形 55"/>
              <p:cNvSpPr>
                <a:spLocks noChangeArrowheads="1"/>
              </p:cNvSpPr>
              <p:nvPr/>
            </p:nvSpPr>
            <p:spPr bwMode="auto">
              <a:xfrm rot="-8687839">
                <a:off x="13707721" y="2696495"/>
                <a:ext cx="1176337" cy="1014412"/>
              </a:xfrm>
              <a:prstGeom prst="triangle">
                <a:avLst>
                  <a:gd name="adj" fmla="val 50000"/>
                </a:avLst>
              </a:prstGeom>
              <a:noFill/>
              <a:ln w="12700">
                <a:solidFill>
                  <a:srgbClr val="796CC2"/>
                </a:solidFill>
                <a:miter lim="800000"/>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grpSp>
            <p:nvGrpSpPr>
              <p:cNvPr id="46" name="组合 56"/>
              <p:cNvGrpSpPr/>
              <p:nvPr/>
            </p:nvGrpSpPr>
            <p:grpSpPr bwMode="auto">
              <a:xfrm>
                <a:off x="13839485" y="2401221"/>
                <a:ext cx="1303337" cy="1279525"/>
                <a:chOff x="13839374" y="2401220"/>
                <a:chExt cx="1303336" cy="1279536"/>
              </a:xfrm>
            </p:grpSpPr>
            <p:sp>
              <p:nvSpPr>
                <p:cNvPr id="47" name="等腰三角形 57"/>
                <p:cNvSpPr>
                  <a:spLocks noChangeArrowheads="1"/>
                </p:cNvSpPr>
                <p:nvPr/>
              </p:nvSpPr>
              <p:spPr bwMode="auto">
                <a:xfrm rot="-8687839">
                  <a:off x="13839374" y="2756829"/>
                  <a:ext cx="944554" cy="815977"/>
                </a:xfrm>
                <a:prstGeom prst="triangle">
                  <a:avLst>
                    <a:gd name="adj" fmla="val 50000"/>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sp>
              <p:nvSpPr>
                <p:cNvPr id="48" name="椭圆 58"/>
                <p:cNvSpPr>
                  <a:spLocks noChangeArrowheads="1"/>
                </p:cNvSpPr>
                <p:nvPr/>
              </p:nvSpPr>
              <p:spPr bwMode="auto">
                <a:xfrm rot="9110320">
                  <a:off x="15028410" y="3061629"/>
                  <a:ext cx="114300"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sp>
              <p:nvSpPr>
                <p:cNvPr id="49" name="椭圆 59"/>
                <p:cNvSpPr>
                  <a:spLocks noChangeArrowheads="1"/>
                </p:cNvSpPr>
                <p:nvPr/>
              </p:nvSpPr>
              <p:spPr bwMode="auto">
                <a:xfrm rot="9110320">
                  <a:off x="13939439" y="3564868"/>
                  <a:ext cx="115887"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sp>
              <p:nvSpPr>
                <p:cNvPr id="50" name="椭圆 60"/>
                <p:cNvSpPr>
                  <a:spLocks noChangeArrowheads="1"/>
                </p:cNvSpPr>
                <p:nvPr/>
              </p:nvSpPr>
              <p:spPr bwMode="auto">
                <a:xfrm rot="9110320">
                  <a:off x="14056973" y="2401220"/>
                  <a:ext cx="114300"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grpSp>
        </p:grpSp>
        <p:sp>
          <p:nvSpPr>
            <p:cNvPr id="44" name="文本框 54"/>
            <p:cNvSpPr txBox="1">
              <a:spLocks noChangeArrowheads="1"/>
            </p:cNvSpPr>
            <p:nvPr/>
          </p:nvSpPr>
          <p:spPr bwMode="auto">
            <a:xfrm rot="-1530250">
              <a:off x="5620692" y="1522805"/>
              <a:ext cx="2304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a:solidFill>
                    <a:schemeClr val="bg1"/>
                  </a:solidFill>
                </a:rPr>
                <a:t>3</a:t>
              </a:r>
              <a:endParaRPr lang="en-US" altLang="zh-CN">
                <a:solidFill>
                  <a:schemeClr val="bg1"/>
                </a:solidFill>
              </a:endParaRPr>
            </a:p>
          </p:txBody>
        </p:sp>
      </p:grpSp>
      <p:sp>
        <p:nvSpPr>
          <p:cNvPr id="51" name="文本框 50"/>
          <p:cNvSpPr txBox="1">
            <a:spLocks noChangeArrowheads="1"/>
          </p:cNvSpPr>
          <p:nvPr/>
        </p:nvSpPr>
        <p:spPr bwMode="auto">
          <a:xfrm>
            <a:off x="4157663" y="4983163"/>
            <a:ext cx="4567237"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eaLnBrk="1" hangingPunct="1"/>
            <a:r>
              <a:rPr lang="zh-CN" altLang="en-US" sz="2800">
                <a:solidFill>
                  <a:srgbClr val="796CC2"/>
                </a:solidFill>
              </a:rPr>
              <a:t>输入一些酷炫的文字</a:t>
            </a:r>
            <a:endParaRPr lang="zh-CN" altLang="en-US" sz="2800">
              <a:solidFill>
                <a:srgbClr val="796CC2"/>
              </a:solidFill>
            </a:endParaRPr>
          </a:p>
        </p:txBody>
      </p:sp>
      <p:grpSp>
        <p:nvGrpSpPr>
          <p:cNvPr id="52" name="组合 51"/>
          <p:cNvGrpSpPr/>
          <p:nvPr/>
        </p:nvGrpSpPr>
        <p:grpSpPr bwMode="auto">
          <a:xfrm rot="2091577">
            <a:off x="3130550" y="4773613"/>
            <a:ext cx="854075" cy="779462"/>
            <a:chOff x="5338742" y="1329558"/>
            <a:chExt cx="855357" cy="780606"/>
          </a:xfrm>
        </p:grpSpPr>
        <p:grpSp>
          <p:nvGrpSpPr>
            <p:cNvPr id="53" name="组合 62"/>
            <p:cNvGrpSpPr/>
            <p:nvPr/>
          </p:nvGrpSpPr>
          <p:grpSpPr bwMode="auto">
            <a:xfrm rot="789266">
              <a:off x="5338742" y="1329558"/>
              <a:ext cx="855357" cy="780606"/>
              <a:chOff x="13707721" y="2401221"/>
              <a:chExt cx="1435101" cy="1309686"/>
            </a:xfrm>
          </p:grpSpPr>
          <p:sp>
            <p:nvSpPr>
              <p:cNvPr id="55" name="等腰三角形 64"/>
              <p:cNvSpPr>
                <a:spLocks noChangeArrowheads="1"/>
              </p:cNvSpPr>
              <p:nvPr/>
            </p:nvSpPr>
            <p:spPr bwMode="auto">
              <a:xfrm rot="-8687839">
                <a:off x="13707721" y="2696495"/>
                <a:ext cx="1176337" cy="1014412"/>
              </a:xfrm>
              <a:prstGeom prst="triangle">
                <a:avLst>
                  <a:gd name="adj" fmla="val 50000"/>
                </a:avLst>
              </a:prstGeom>
              <a:noFill/>
              <a:ln w="12700">
                <a:solidFill>
                  <a:srgbClr val="796CC2"/>
                </a:solidFill>
                <a:miter lim="800000"/>
              </a:ln>
              <a:extLst>
                <a:ext uri="{909E8E84-426E-40DD-AFC4-6F175D3DCCD1}">
                  <a14:hiddenFill xmlns:a14="http://schemas.microsoft.com/office/drawing/2010/main">
                    <a:solidFill>
                      <a:srgbClr val="FFFFFF"/>
                    </a:solidFill>
                  </a14:hiddenFill>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grpSp>
            <p:nvGrpSpPr>
              <p:cNvPr id="56" name="组合 65"/>
              <p:cNvGrpSpPr/>
              <p:nvPr/>
            </p:nvGrpSpPr>
            <p:grpSpPr bwMode="auto">
              <a:xfrm>
                <a:off x="13839485" y="2401221"/>
                <a:ext cx="1303337" cy="1279525"/>
                <a:chOff x="13839374" y="2401220"/>
                <a:chExt cx="1303336" cy="1279536"/>
              </a:xfrm>
            </p:grpSpPr>
            <p:sp>
              <p:nvSpPr>
                <p:cNvPr id="57" name="等腰三角形 66"/>
                <p:cNvSpPr>
                  <a:spLocks noChangeArrowheads="1"/>
                </p:cNvSpPr>
                <p:nvPr/>
              </p:nvSpPr>
              <p:spPr bwMode="auto">
                <a:xfrm rot="-8687839">
                  <a:off x="13839374" y="2756829"/>
                  <a:ext cx="944554" cy="815977"/>
                </a:xfrm>
                <a:prstGeom prst="triangle">
                  <a:avLst>
                    <a:gd name="adj" fmla="val 50000"/>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C20F"/>
                    </a:solidFill>
                    <a:latin typeface="Calibri" panose="020F0502020204030204" pitchFamily="34" charset="0"/>
                    <a:ea typeface="幼圆" panose="02010509060101010101" pitchFamily="49" charset="-122"/>
                  </a:endParaRPr>
                </a:p>
              </p:txBody>
            </p:sp>
            <p:sp>
              <p:nvSpPr>
                <p:cNvPr id="58" name="椭圆 67"/>
                <p:cNvSpPr>
                  <a:spLocks noChangeArrowheads="1"/>
                </p:cNvSpPr>
                <p:nvPr/>
              </p:nvSpPr>
              <p:spPr bwMode="auto">
                <a:xfrm rot="9110320">
                  <a:off x="15028410" y="3061629"/>
                  <a:ext cx="114300"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sp>
              <p:nvSpPr>
                <p:cNvPr id="59" name="椭圆 68"/>
                <p:cNvSpPr>
                  <a:spLocks noChangeArrowheads="1"/>
                </p:cNvSpPr>
                <p:nvPr/>
              </p:nvSpPr>
              <p:spPr bwMode="auto">
                <a:xfrm rot="9110320">
                  <a:off x="13939439" y="3564868"/>
                  <a:ext cx="115887"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sp>
              <p:nvSpPr>
                <p:cNvPr id="60" name="椭圆 69"/>
                <p:cNvSpPr>
                  <a:spLocks noChangeArrowheads="1"/>
                </p:cNvSpPr>
                <p:nvPr/>
              </p:nvSpPr>
              <p:spPr bwMode="auto">
                <a:xfrm rot="9110320">
                  <a:off x="14056973" y="2401220"/>
                  <a:ext cx="114300" cy="115888"/>
                </a:xfrm>
                <a:prstGeom prst="ellipse">
                  <a:avLst/>
                </a:prstGeom>
                <a:solidFill>
                  <a:srgbClr val="796CC2"/>
                </a:solidFill>
                <a:ln>
                  <a:noFill/>
                </a:ln>
                <a:extLst>
                  <a:ext uri="{91240B29-F687-4F45-9708-019B960494DF}">
                    <a14:hiddenLine xmlns:a14="http://schemas.microsoft.com/office/drawing/2010/main" w="12700">
                      <a:solidFill>
                        <a:srgbClr val="000000"/>
                      </a:solidFill>
                      <a:miter lim="800000"/>
                      <a:headEnd/>
                      <a:tailEnd/>
                    </a14:hiddenLine>
                  </a:ext>
                </a:extLst>
              </p:spPr>
              <p:txBody>
                <a:bodyPr anchor="ct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endParaRPr lang="zh-CN" altLang="en-US">
                    <a:solidFill>
                      <a:srgbClr val="FFFFFF"/>
                    </a:solidFill>
                    <a:latin typeface="Calibri" panose="020F0502020204030204" pitchFamily="34" charset="0"/>
                    <a:ea typeface="幼圆" panose="02010509060101010101" pitchFamily="49" charset="-122"/>
                  </a:endParaRPr>
                </a:p>
              </p:txBody>
            </p:sp>
          </p:grpSp>
        </p:grpSp>
        <p:sp>
          <p:nvSpPr>
            <p:cNvPr id="54" name="文本框 63"/>
            <p:cNvSpPr txBox="1">
              <a:spLocks noChangeArrowheads="1"/>
            </p:cNvSpPr>
            <p:nvPr/>
          </p:nvSpPr>
          <p:spPr bwMode="auto">
            <a:xfrm rot="-1967439">
              <a:off x="5618386" y="1533712"/>
              <a:ext cx="23047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ctr" eaLnBrk="1" hangingPunct="1"/>
              <a:r>
                <a:rPr lang="en-US" altLang="zh-CN">
                  <a:solidFill>
                    <a:schemeClr val="bg1"/>
                  </a:solidFill>
                </a:rPr>
                <a:t>4</a:t>
              </a:r>
              <a:endParaRPr lang="en-US" altLang="zh-CN">
                <a:solidFill>
                  <a:schemeClr val="bg1"/>
                </a:solidFill>
              </a:endParaRPr>
            </a:p>
          </p:txBody>
        </p:sp>
      </p:grpSp>
      <p:grpSp>
        <p:nvGrpSpPr>
          <p:cNvPr id="61" name="组合 60"/>
          <p:cNvGrpSpPr/>
          <p:nvPr/>
        </p:nvGrpSpPr>
        <p:grpSpPr bwMode="auto">
          <a:xfrm>
            <a:off x="0" y="0"/>
            <a:ext cx="5453063" cy="5597525"/>
            <a:chOff x="1" y="0"/>
            <a:chExt cx="5453336" cy="5596974"/>
          </a:xfrm>
        </p:grpSpPr>
        <p:sp>
          <p:nvSpPr>
            <p:cNvPr id="62" name="任意多边形 61"/>
            <p:cNvSpPr/>
            <p:nvPr/>
          </p:nvSpPr>
          <p:spPr>
            <a:xfrm>
              <a:off x="1" y="0"/>
              <a:ext cx="5453336" cy="5596974"/>
            </a:xfrm>
            <a:custGeom>
              <a:avLst/>
              <a:gdLst>
                <a:gd name="connsiteX0" fmla="*/ 0 w 5453336"/>
                <a:gd name="connsiteY0" fmla="*/ 0 h 5596974"/>
                <a:gd name="connsiteX1" fmla="*/ 5453336 w 5453336"/>
                <a:gd name="connsiteY1" fmla="*/ 0 h 5596974"/>
                <a:gd name="connsiteX2" fmla="*/ 140848 w 5453336"/>
                <a:gd name="connsiteY2" fmla="*/ 5593412 h 5596974"/>
                <a:gd name="connsiteX3" fmla="*/ 0 w 5453336"/>
                <a:gd name="connsiteY3" fmla="*/ 5596974 h 5596974"/>
              </a:gdLst>
              <a:ahLst/>
              <a:cxnLst>
                <a:cxn ang="0">
                  <a:pos x="connsiteX0" y="connsiteY0"/>
                </a:cxn>
                <a:cxn ang="0">
                  <a:pos x="connsiteX1" y="connsiteY1"/>
                </a:cxn>
                <a:cxn ang="0">
                  <a:pos x="connsiteX2" y="connsiteY2"/>
                </a:cxn>
                <a:cxn ang="0">
                  <a:pos x="connsiteX3" y="connsiteY3"/>
                </a:cxn>
              </a:cxnLst>
              <a:rect l="l" t="t" r="r" b="b"/>
              <a:pathLst>
                <a:path w="5453336" h="5596974">
                  <a:moveTo>
                    <a:pt x="0" y="0"/>
                  </a:moveTo>
                  <a:lnTo>
                    <a:pt x="5453336" y="0"/>
                  </a:lnTo>
                  <a:cubicBezTo>
                    <a:pt x="5453336" y="2996519"/>
                    <a:pt x="3100088" y="5443408"/>
                    <a:pt x="140848" y="5593412"/>
                  </a:cubicBezTo>
                  <a:lnTo>
                    <a:pt x="0" y="5596974"/>
                  </a:lnTo>
                  <a:close/>
                </a:path>
              </a:pathLst>
            </a:custGeom>
            <a:solidFill>
              <a:srgbClr val="796CC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grpSp>
          <p:nvGrpSpPr>
            <p:cNvPr id="63" name="组合 78"/>
            <p:cNvGrpSpPr/>
            <p:nvPr/>
          </p:nvGrpSpPr>
          <p:grpSpPr bwMode="auto">
            <a:xfrm>
              <a:off x="654256" y="1461442"/>
              <a:ext cx="3084134" cy="1759691"/>
              <a:chOff x="654256" y="1618167"/>
              <a:chExt cx="3084134" cy="1759691"/>
            </a:xfrm>
          </p:grpSpPr>
          <p:sp>
            <p:nvSpPr>
              <p:cNvPr id="64" name="文本框 75"/>
              <p:cNvSpPr txBox="1">
                <a:spLocks noChangeArrowheads="1"/>
              </p:cNvSpPr>
              <p:nvPr/>
            </p:nvSpPr>
            <p:spPr bwMode="auto">
              <a:xfrm>
                <a:off x="1139021" y="1618167"/>
                <a:ext cx="189928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dist" eaLnBrk="1" hangingPunct="1"/>
                <a:r>
                  <a:rPr lang="zh-CN" altLang="en-US" sz="5400">
                    <a:solidFill>
                      <a:schemeClr val="bg1"/>
                    </a:solidFill>
                  </a:rPr>
                  <a:t>目录</a:t>
                </a:r>
                <a:endParaRPr lang="zh-CN" altLang="en-US" sz="5400">
                  <a:solidFill>
                    <a:schemeClr val="bg1"/>
                  </a:solidFill>
                </a:endParaRPr>
              </a:p>
            </p:txBody>
          </p:sp>
          <p:sp>
            <p:nvSpPr>
              <p:cNvPr id="65" name="文本框 77"/>
              <p:cNvSpPr txBox="1">
                <a:spLocks noChangeArrowheads="1"/>
              </p:cNvSpPr>
              <p:nvPr/>
            </p:nvSpPr>
            <p:spPr bwMode="auto">
              <a:xfrm>
                <a:off x="654256" y="2669972"/>
                <a:ext cx="3084134"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pPr algn="dist" eaLnBrk="1" hangingPunct="1"/>
                <a:r>
                  <a:rPr lang="en-US" altLang="zh-CN" sz="4000">
                    <a:solidFill>
                      <a:schemeClr val="bg1"/>
                    </a:solidFill>
                  </a:rPr>
                  <a:t>CONTENTS</a:t>
                </a:r>
                <a:endParaRPr lang="zh-CN" altLang="en-US" sz="4000">
                  <a:solidFill>
                    <a:schemeClr val="bg1"/>
                  </a:solidFill>
                </a:endParaRPr>
              </a:p>
            </p:txBody>
          </p:sp>
        </p:grpSp>
      </p:grpSp>
      <p:sp>
        <p:nvSpPr>
          <p:cNvPr id="67" name="任意多边形 66"/>
          <p:cNvSpPr/>
          <p:nvPr/>
        </p:nvSpPr>
        <p:spPr bwMode="auto">
          <a:xfrm>
            <a:off x="8461375" y="3087688"/>
            <a:ext cx="3730625" cy="3770312"/>
          </a:xfrm>
          <a:custGeom>
            <a:avLst/>
            <a:gdLst>
              <a:gd name="connsiteX0" fmla="*/ 3598693 w 3730286"/>
              <a:gd name="connsiteY0" fmla="*/ 0 h 3770956"/>
              <a:gd name="connsiteX1" fmla="*/ 3730286 w 3730286"/>
              <a:gd name="connsiteY1" fmla="*/ 3091 h 3770956"/>
              <a:gd name="connsiteX2" fmla="*/ 3730286 w 3730286"/>
              <a:gd name="connsiteY2" fmla="*/ 3770956 h 3770956"/>
              <a:gd name="connsiteX3" fmla="*/ 32770 w 3730286"/>
              <a:gd name="connsiteY3" fmla="*/ 3770956 h 3770956"/>
              <a:gd name="connsiteX4" fmla="*/ 18580 w 3730286"/>
              <a:gd name="connsiteY4" fmla="*/ 3684585 h 3770956"/>
              <a:gd name="connsiteX5" fmla="*/ 0 w 3730286"/>
              <a:gd name="connsiteY5" fmla="*/ 3342803 h 3770956"/>
              <a:gd name="connsiteX6" fmla="*/ 3598693 w 3730286"/>
              <a:gd name="connsiteY6" fmla="*/ 0 h 3770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0286" h="3770956">
                <a:moveTo>
                  <a:pt x="3598693" y="0"/>
                </a:moveTo>
                <a:lnTo>
                  <a:pt x="3730286" y="3091"/>
                </a:lnTo>
                <a:lnTo>
                  <a:pt x="3730286" y="3770956"/>
                </a:lnTo>
                <a:lnTo>
                  <a:pt x="32770" y="3770956"/>
                </a:lnTo>
                <a:lnTo>
                  <a:pt x="18580" y="3684585"/>
                </a:lnTo>
                <a:cubicBezTo>
                  <a:pt x="6294" y="3572210"/>
                  <a:pt x="0" y="3458189"/>
                  <a:pt x="0" y="3342803"/>
                </a:cubicBezTo>
                <a:cubicBezTo>
                  <a:pt x="0" y="1496624"/>
                  <a:pt x="1611190" y="0"/>
                  <a:pt x="3598693" y="0"/>
                </a:cubicBezTo>
                <a:close/>
              </a:path>
            </a:pathLst>
          </a:custGeom>
          <a:solidFill>
            <a:srgbClr val="796CC2"/>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defRPr/>
            </a:pPr>
            <a:endParaRPr lang="zh-CN" altLang="en-US" noProof="1"/>
          </a:p>
        </p:txBody>
      </p:sp>
      <p:pic>
        <p:nvPicPr>
          <p:cNvPr id="69" name="图片 6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5400000">
            <a:off x="-2040348" y="-428762"/>
            <a:ext cx="6167202" cy="4794252"/>
          </a:xfrm>
          <a:prstGeom prst="rect">
            <a:avLst/>
          </a:prstGeom>
        </p:spPr>
      </p:pic>
      <p:pic>
        <p:nvPicPr>
          <p:cNvPr id="70" name="图片 6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V="1">
            <a:off x="7618104" y="1858785"/>
            <a:ext cx="6096096" cy="597972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1000"/>
                                        <p:tgtEl>
                                          <p:spTgt spid="70"/>
                                        </p:tgtEl>
                                      </p:cBhvr>
                                    </p:animEffect>
                                    <p:anim calcmode="lin" valueType="num">
                                      <p:cBhvr>
                                        <p:cTn id="8" dur="1000" fill="hold"/>
                                        <p:tgtEl>
                                          <p:spTgt spid="70"/>
                                        </p:tgtEl>
                                        <p:attrNameLst>
                                          <p:attrName>ppt_x</p:attrName>
                                        </p:attrNameLst>
                                      </p:cBhvr>
                                      <p:tavLst>
                                        <p:tav tm="0">
                                          <p:val>
                                            <p:strVal val="#ppt_x"/>
                                          </p:val>
                                        </p:tav>
                                        <p:tav tm="100000">
                                          <p:val>
                                            <p:strVal val="#ppt_x"/>
                                          </p:val>
                                        </p:tav>
                                      </p:tavLst>
                                    </p:anim>
                                    <p:anim calcmode="lin" valueType="num">
                                      <p:cBhvr>
                                        <p:cTn id="9" dur="1000" fill="hold"/>
                                        <p:tgtEl>
                                          <p:spTgt spid="70"/>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69"/>
                                        </p:tgtEl>
                                        <p:attrNameLst>
                                          <p:attrName>style.visibility</p:attrName>
                                        </p:attrNameLst>
                                      </p:cBhvr>
                                      <p:to>
                                        <p:strVal val="visible"/>
                                      </p:to>
                                    </p:set>
                                    <p:animEffect transition="in" filter="fade">
                                      <p:cBhvr>
                                        <p:cTn id="12" dur="1000"/>
                                        <p:tgtEl>
                                          <p:spTgt spid="69"/>
                                        </p:tgtEl>
                                      </p:cBhvr>
                                    </p:animEffect>
                                    <p:anim calcmode="lin" valueType="num">
                                      <p:cBhvr>
                                        <p:cTn id="13" dur="1000" fill="hold"/>
                                        <p:tgtEl>
                                          <p:spTgt spid="69"/>
                                        </p:tgtEl>
                                        <p:attrNameLst>
                                          <p:attrName>ppt_x</p:attrName>
                                        </p:attrNameLst>
                                      </p:cBhvr>
                                      <p:tavLst>
                                        <p:tav tm="0">
                                          <p:val>
                                            <p:strVal val="#ppt_x"/>
                                          </p:val>
                                        </p:tav>
                                        <p:tav tm="100000">
                                          <p:val>
                                            <p:strVal val="#ppt_x"/>
                                          </p:val>
                                        </p:tav>
                                      </p:tavLst>
                                    </p:anim>
                                    <p:anim calcmode="lin" valueType="num">
                                      <p:cBhvr>
                                        <p:cTn id="14" dur="1000" fill="hold"/>
                                        <p:tgtEl>
                                          <p:spTgt spid="69"/>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67"/>
                                        </p:tgtEl>
                                        <p:attrNameLst>
                                          <p:attrName>style.visibility</p:attrName>
                                        </p:attrNameLst>
                                      </p:cBhvr>
                                      <p:to>
                                        <p:strVal val="visible"/>
                                      </p:to>
                                    </p:set>
                                    <p:animEffect transition="in" filter="fade">
                                      <p:cBhvr>
                                        <p:cTn id="18" dur="500"/>
                                        <p:tgtEl>
                                          <p:spTgt spid="67"/>
                                        </p:tgtEl>
                                      </p:cBhvr>
                                    </p:animEffect>
                                  </p:childTnLst>
                                </p:cTn>
                              </p:par>
                            </p:childTnLst>
                          </p:cTn>
                        </p:par>
                        <p:par>
                          <p:cTn id="19" fill="hold">
                            <p:stCondLst>
                              <p:cond delay="1500"/>
                            </p:stCondLst>
                            <p:childTnLst>
                              <p:par>
                                <p:cTn id="20" presetID="2" presetClass="entr" presetSubtype="1" fill="hold" grpId="1" nodeType="afterEffect">
                                  <p:stCondLst>
                                    <p:cond delay="0"/>
                                  </p:stCondLst>
                                  <p:childTnLst>
                                    <p:set>
                                      <p:cBhvr>
                                        <p:cTn id="21" dur="1" fill="hold">
                                          <p:stCondLst>
                                            <p:cond delay="0"/>
                                          </p:stCondLst>
                                        </p:cTn>
                                        <p:tgtEl>
                                          <p:spTgt spid="16"/>
                                        </p:tgtEl>
                                        <p:attrNameLst>
                                          <p:attrName>style.visibility</p:attrName>
                                        </p:attrNameLst>
                                      </p:cBhvr>
                                      <p:to>
                                        <p:strVal val="visible"/>
                                      </p:to>
                                    </p:set>
                                    <p:anim calcmode="lin" valueType="num">
                                      <p:cBhvr>
                                        <p:cTn id="22" dur="1250" fill="hold"/>
                                        <p:tgtEl>
                                          <p:spTgt spid="16"/>
                                        </p:tgtEl>
                                        <p:attrNameLst>
                                          <p:attrName>ppt_x</p:attrName>
                                        </p:attrNameLst>
                                      </p:cBhvr>
                                      <p:tavLst>
                                        <p:tav tm="0">
                                          <p:val>
                                            <p:strVal val="#ppt_x"/>
                                          </p:val>
                                        </p:tav>
                                        <p:tav tm="100000">
                                          <p:val>
                                            <p:strVal val="#ppt_x"/>
                                          </p:val>
                                        </p:tav>
                                      </p:tavLst>
                                    </p:anim>
                                    <p:anim calcmode="lin" valueType="num">
                                      <p:cBhvr>
                                        <p:cTn id="23" dur="1250" fill="hold"/>
                                        <p:tgtEl>
                                          <p:spTgt spid="16"/>
                                        </p:tgtEl>
                                        <p:attrNameLst>
                                          <p:attrName>ppt_y</p:attrName>
                                        </p:attrNameLst>
                                      </p:cBhvr>
                                      <p:tavLst>
                                        <p:tav tm="0">
                                          <p:val>
                                            <p:strVal val="0-#ppt_h/2"/>
                                          </p:val>
                                        </p:tav>
                                        <p:tav tm="100000">
                                          <p:val>
                                            <p:strVal val="#ppt_y"/>
                                          </p:val>
                                        </p:tav>
                                      </p:tavLst>
                                    </p:anim>
                                  </p:childTnLst>
                                </p:cTn>
                              </p:par>
                              <p:par>
                                <p:cTn id="24" presetID="2" presetClass="entr" presetSubtype="1" fill="hold" grpId="1" nodeType="with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1250" fill="hold"/>
                                        <p:tgtEl>
                                          <p:spTgt spid="17"/>
                                        </p:tgtEl>
                                        <p:attrNameLst>
                                          <p:attrName>ppt_x</p:attrName>
                                        </p:attrNameLst>
                                      </p:cBhvr>
                                      <p:tavLst>
                                        <p:tav tm="0">
                                          <p:val>
                                            <p:strVal val="#ppt_x"/>
                                          </p:val>
                                        </p:tav>
                                        <p:tav tm="100000">
                                          <p:val>
                                            <p:strVal val="#ppt_x"/>
                                          </p:val>
                                        </p:tav>
                                      </p:tavLst>
                                    </p:anim>
                                    <p:anim calcmode="lin" valueType="num">
                                      <p:cBhvr>
                                        <p:cTn id="27" dur="1250" fill="hold"/>
                                        <p:tgtEl>
                                          <p:spTgt spid="17"/>
                                        </p:tgtEl>
                                        <p:attrNameLst>
                                          <p:attrName>ppt_y</p:attrName>
                                        </p:attrNameLst>
                                      </p:cBhvr>
                                      <p:tavLst>
                                        <p:tav tm="0">
                                          <p:val>
                                            <p:strVal val="0-#ppt_h/2"/>
                                          </p:val>
                                        </p:tav>
                                        <p:tav tm="100000">
                                          <p:val>
                                            <p:strVal val="#ppt_y"/>
                                          </p:val>
                                        </p:tav>
                                      </p:tavLst>
                                    </p:anim>
                                  </p:childTnLst>
                                </p:cTn>
                              </p:par>
                              <p:par>
                                <p:cTn id="28" presetID="2" presetClass="entr" presetSubtype="1" fill="hold" grpId="1"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p:cTn id="30" dur="1250" fill="hold"/>
                                        <p:tgtEl>
                                          <p:spTgt spid="18"/>
                                        </p:tgtEl>
                                        <p:attrNameLst>
                                          <p:attrName>ppt_x</p:attrName>
                                        </p:attrNameLst>
                                      </p:cBhvr>
                                      <p:tavLst>
                                        <p:tav tm="0">
                                          <p:val>
                                            <p:strVal val="#ppt_x"/>
                                          </p:val>
                                        </p:tav>
                                        <p:tav tm="100000">
                                          <p:val>
                                            <p:strVal val="#ppt_x"/>
                                          </p:val>
                                        </p:tav>
                                      </p:tavLst>
                                    </p:anim>
                                    <p:anim calcmode="lin" valueType="num">
                                      <p:cBhvr>
                                        <p:cTn id="31" dur="1250" fill="hold"/>
                                        <p:tgtEl>
                                          <p:spTgt spid="18"/>
                                        </p:tgtEl>
                                        <p:attrNameLst>
                                          <p:attrName>ppt_y</p:attrName>
                                        </p:attrNameLst>
                                      </p:cBhvr>
                                      <p:tavLst>
                                        <p:tav tm="0">
                                          <p:val>
                                            <p:strVal val="0-#ppt_h/2"/>
                                          </p:val>
                                        </p:tav>
                                        <p:tav tm="100000">
                                          <p:val>
                                            <p:strVal val="#ppt_y"/>
                                          </p:val>
                                        </p:tav>
                                      </p:tavLst>
                                    </p:anim>
                                  </p:childTnLst>
                                </p:cTn>
                              </p:par>
                              <p:par>
                                <p:cTn id="32" presetID="2" presetClass="entr" presetSubtype="1" fill="hold" grpId="1"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p:cTn id="34" dur="1250" fill="hold"/>
                                        <p:tgtEl>
                                          <p:spTgt spid="19"/>
                                        </p:tgtEl>
                                        <p:attrNameLst>
                                          <p:attrName>ppt_x</p:attrName>
                                        </p:attrNameLst>
                                      </p:cBhvr>
                                      <p:tavLst>
                                        <p:tav tm="0">
                                          <p:val>
                                            <p:strVal val="#ppt_x"/>
                                          </p:val>
                                        </p:tav>
                                        <p:tav tm="100000">
                                          <p:val>
                                            <p:strVal val="#ppt_x"/>
                                          </p:val>
                                        </p:tav>
                                      </p:tavLst>
                                    </p:anim>
                                    <p:anim calcmode="lin" valueType="num">
                                      <p:cBhvr>
                                        <p:cTn id="35" dur="1250" fill="hold"/>
                                        <p:tgtEl>
                                          <p:spTgt spid="19"/>
                                        </p:tgtEl>
                                        <p:attrNameLst>
                                          <p:attrName>ppt_y</p:attrName>
                                        </p:attrNameLst>
                                      </p:cBhvr>
                                      <p:tavLst>
                                        <p:tav tm="0">
                                          <p:val>
                                            <p:strVal val="0-#ppt_h/2"/>
                                          </p:val>
                                        </p:tav>
                                        <p:tav tm="100000">
                                          <p:val>
                                            <p:strVal val="#ppt_y"/>
                                          </p:val>
                                        </p:tav>
                                      </p:tavLst>
                                    </p:anim>
                                  </p:childTnLst>
                                </p:cTn>
                              </p:par>
                              <p:par>
                                <p:cTn id="36" presetID="2" presetClass="entr" presetSubtype="1" fill="hold" grpId="1" nodeType="withEffect">
                                  <p:stCondLst>
                                    <p:cond delay="0"/>
                                  </p:stCondLst>
                                  <p:childTnLst>
                                    <p:set>
                                      <p:cBhvr>
                                        <p:cTn id="37" dur="1" fill="hold">
                                          <p:stCondLst>
                                            <p:cond delay="0"/>
                                          </p:stCondLst>
                                        </p:cTn>
                                        <p:tgtEl>
                                          <p:spTgt spid="20"/>
                                        </p:tgtEl>
                                        <p:attrNameLst>
                                          <p:attrName>style.visibility</p:attrName>
                                        </p:attrNameLst>
                                      </p:cBhvr>
                                      <p:to>
                                        <p:strVal val="visible"/>
                                      </p:to>
                                    </p:set>
                                    <p:anim calcmode="lin" valueType="num">
                                      <p:cBhvr>
                                        <p:cTn id="38" dur="1250" fill="hold"/>
                                        <p:tgtEl>
                                          <p:spTgt spid="20"/>
                                        </p:tgtEl>
                                        <p:attrNameLst>
                                          <p:attrName>ppt_x</p:attrName>
                                        </p:attrNameLst>
                                      </p:cBhvr>
                                      <p:tavLst>
                                        <p:tav tm="0">
                                          <p:val>
                                            <p:strVal val="#ppt_x"/>
                                          </p:val>
                                        </p:tav>
                                        <p:tav tm="100000">
                                          <p:val>
                                            <p:strVal val="#ppt_x"/>
                                          </p:val>
                                        </p:tav>
                                      </p:tavLst>
                                    </p:anim>
                                    <p:anim calcmode="lin" valueType="num">
                                      <p:cBhvr>
                                        <p:cTn id="39" dur="1250" fill="hold"/>
                                        <p:tgtEl>
                                          <p:spTgt spid="20"/>
                                        </p:tgtEl>
                                        <p:attrNameLst>
                                          <p:attrName>ppt_y</p:attrName>
                                        </p:attrNameLst>
                                      </p:cBhvr>
                                      <p:tavLst>
                                        <p:tav tm="0">
                                          <p:val>
                                            <p:strVal val="0-#ppt_h/2"/>
                                          </p:val>
                                        </p:tav>
                                        <p:tav tm="100000">
                                          <p:val>
                                            <p:strVal val="#ppt_y"/>
                                          </p:val>
                                        </p:tav>
                                      </p:tavLst>
                                    </p:anim>
                                  </p:childTnLst>
                                </p:cTn>
                              </p:par>
                              <p:par>
                                <p:cTn id="40" presetID="8" presetClass="emph" presetSubtype="0" fill="hold" grpId="0" nodeType="withEffect">
                                  <p:stCondLst>
                                    <p:cond delay="0"/>
                                  </p:stCondLst>
                                  <p:childTnLst>
                                    <p:animRot by="21600000">
                                      <p:cBhvr>
                                        <p:cTn id="41" dur="1250" fill="hold"/>
                                        <p:tgtEl>
                                          <p:spTgt spid="16"/>
                                        </p:tgtEl>
                                        <p:attrNameLst>
                                          <p:attrName>r</p:attrName>
                                        </p:attrNameLst>
                                      </p:cBhvr>
                                    </p:animRot>
                                  </p:childTnLst>
                                </p:cTn>
                              </p:par>
                              <p:par>
                                <p:cTn id="42" presetID="8" presetClass="emph" presetSubtype="0" fill="hold" grpId="0" nodeType="withEffect">
                                  <p:stCondLst>
                                    <p:cond delay="0"/>
                                  </p:stCondLst>
                                  <p:childTnLst>
                                    <p:animRot by="21600000">
                                      <p:cBhvr>
                                        <p:cTn id="43" dur="1250" fill="hold"/>
                                        <p:tgtEl>
                                          <p:spTgt spid="17"/>
                                        </p:tgtEl>
                                        <p:attrNameLst>
                                          <p:attrName>r</p:attrName>
                                        </p:attrNameLst>
                                      </p:cBhvr>
                                    </p:animRot>
                                  </p:childTnLst>
                                </p:cTn>
                              </p:par>
                              <p:par>
                                <p:cTn id="44" presetID="8" presetClass="emph" presetSubtype="0" fill="hold" grpId="0" nodeType="withEffect">
                                  <p:stCondLst>
                                    <p:cond delay="0"/>
                                  </p:stCondLst>
                                  <p:childTnLst>
                                    <p:animRot by="21600000">
                                      <p:cBhvr>
                                        <p:cTn id="45" dur="1250" fill="hold"/>
                                        <p:tgtEl>
                                          <p:spTgt spid="18"/>
                                        </p:tgtEl>
                                        <p:attrNameLst>
                                          <p:attrName>r</p:attrName>
                                        </p:attrNameLst>
                                      </p:cBhvr>
                                    </p:animRot>
                                  </p:childTnLst>
                                </p:cTn>
                              </p:par>
                              <p:par>
                                <p:cTn id="46" presetID="8" presetClass="emph" presetSubtype="0" fill="hold" grpId="0" nodeType="withEffect">
                                  <p:stCondLst>
                                    <p:cond delay="0"/>
                                  </p:stCondLst>
                                  <p:childTnLst>
                                    <p:animRot by="21600000">
                                      <p:cBhvr>
                                        <p:cTn id="47" dur="1250" fill="hold"/>
                                        <p:tgtEl>
                                          <p:spTgt spid="19"/>
                                        </p:tgtEl>
                                        <p:attrNameLst>
                                          <p:attrName>r</p:attrName>
                                        </p:attrNameLst>
                                      </p:cBhvr>
                                    </p:animRot>
                                  </p:childTnLst>
                                </p:cTn>
                              </p:par>
                              <p:par>
                                <p:cTn id="48" presetID="8" presetClass="emph" presetSubtype="0" fill="hold" grpId="0" nodeType="withEffect">
                                  <p:stCondLst>
                                    <p:cond delay="0"/>
                                  </p:stCondLst>
                                  <p:childTnLst>
                                    <p:animRot by="21600000">
                                      <p:cBhvr>
                                        <p:cTn id="49" dur="1250" fill="hold"/>
                                        <p:tgtEl>
                                          <p:spTgt spid="20"/>
                                        </p:tgtEl>
                                        <p:attrNameLst>
                                          <p:attrName>r</p:attrName>
                                        </p:attrNameLst>
                                      </p:cBhvr>
                                    </p:animRot>
                                  </p:childTnLst>
                                </p:cTn>
                              </p:par>
                              <p:par>
                                <p:cTn id="50" presetID="22" presetClass="entr" presetSubtype="8" fill="hold" nodeType="withEffect">
                                  <p:stCondLst>
                                    <p:cond delay="0"/>
                                  </p:stCondLst>
                                  <p:childTnLst>
                                    <p:set>
                                      <p:cBhvr>
                                        <p:cTn id="51" dur="1" fill="hold">
                                          <p:stCondLst>
                                            <p:cond delay="0"/>
                                          </p:stCondLst>
                                        </p:cTn>
                                        <p:tgtEl>
                                          <p:spTgt spid="61"/>
                                        </p:tgtEl>
                                        <p:attrNameLst>
                                          <p:attrName>style.visibility</p:attrName>
                                        </p:attrNameLst>
                                      </p:cBhvr>
                                      <p:to>
                                        <p:strVal val="visible"/>
                                      </p:to>
                                    </p:set>
                                    <p:animEffect transition="in" filter="wipe(left)">
                                      <p:cBhvr>
                                        <p:cTn id="52" dur="500"/>
                                        <p:tgtEl>
                                          <p:spTgt spid="61"/>
                                        </p:tgtEl>
                                      </p:cBhvr>
                                    </p:animEffect>
                                  </p:childTnLst>
                                </p:cTn>
                              </p:par>
                              <p:par>
                                <p:cTn id="53" presetID="1" presetClass="entr" presetSubtype="0" fill="hold" nodeType="withEffect">
                                  <p:stCondLst>
                                    <p:cond delay="800"/>
                                  </p:stCondLst>
                                  <p:childTnLst>
                                    <p:set>
                                      <p:cBhvr>
                                        <p:cTn id="54" dur="1" fill="hold">
                                          <p:stCondLst>
                                            <p:cond delay="0"/>
                                          </p:stCondLst>
                                        </p:cTn>
                                        <p:tgtEl>
                                          <p:spTgt spid="22"/>
                                        </p:tgtEl>
                                        <p:attrNameLst>
                                          <p:attrName>style.visibility</p:attrName>
                                        </p:attrNameLst>
                                      </p:cBhvr>
                                      <p:to>
                                        <p:strVal val="visible"/>
                                      </p:to>
                                    </p:set>
                                  </p:childTnLst>
                                </p:cTn>
                              </p:par>
                              <p:par>
                                <p:cTn id="55" presetID="1" presetClass="entr" presetSubtype="0" fill="hold" nodeType="withEffect">
                                  <p:stCondLst>
                                    <p:cond delay="800"/>
                                  </p:stCondLst>
                                  <p:childTnLst>
                                    <p:set>
                                      <p:cBhvr>
                                        <p:cTn id="56" dur="1" fill="hold">
                                          <p:stCondLst>
                                            <p:cond delay="0"/>
                                          </p:stCondLst>
                                        </p:cTn>
                                        <p:tgtEl>
                                          <p:spTgt spid="32"/>
                                        </p:tgtEl>
                                        <p:attrNameLst>
                                          <p:attrName>style.visibility</p:attrName>
                                        </p:attrNameLst>
                                      </p:cBhvr>
                                      <p:to>
                                        <p:strVal val="visible"/>
                                      </p:to>
                                    </p:set>
                                  </p:childTnLst>
                                </p:cTn>
                              </p:par>
                              <p:par>
                                <p:cTn id="57" presetID="1" presetClass="entr" presetSubtype="0" fill="hold" nodeType="withEffect">
                                  <p:stCondLst>
                                    <p:cond delay="800"/>
                                  </p:stCondLst>
                                  <p:childTnLst>
                                    <p:set>
                                      <p:cBhvr>
                                        <p:cTn id="58" dur="1" fill="hold">
                                          <p:stCondLst>
                                            <p:cond delay="0"/>
                                          </p:stCondLst>
                                        </p:cTn>
                                        <p:tgtEl>
                                          <p:spTgt spid="42"/>
                                        </p:tgtEl>
                                        <p:attrNameLst>
                                          <p:attrName>style.visibility</p:attrName>
                                        </p:attrNameLst>
                                      </p:cBhvr>
                                      <p:to>
                                        <p:strVal val="visible"/>
                                      </p:to>
                                    </p:set>
                                  </p:childTnLst>
                                </p:cTn>
                              </p:par>
                              <p:par>
                                <p:cTn id="59" presetID="1" presetClass="entr" presetSubtype="0" fill="hold" nodeType="withEffect">
                                  <p:stCondLst>
                                    <p:cond delay="800"/>
                                  </p:stCondLst>
                                  <p:childTnLst>
                                    <p:set>
                                      <p:cBhvr>
                                        <p:cTn id="60" dur="1" fill="hold">
                                          <p:stCondLst>
                                            <p:cond delay="0"/>
                                          </p:stCondLst>
                                        </p:cTn>
                                        <p:tgtEl>
                                          <p:spTgt spid="52"/>
                                        </p:tgtEl>
                                        <p:attrNameLst>
                                          <p:attrName>style.visibility</p:attrName>
                                        </p:attrNameLst>
                                      </p:cBhvr>
                                      <p:to>
                                        <p:strVal val="visible"/>
                                      </p:to>
                                    </p:set>
                                  </p:childTnLst>
                                </p:cTn>
                              </p:par>
                              <p:par>
                                <p:cTn id="61" presetID="8" presetClass="emph" presetSubtype="0" fill="hold" nodeType="withEffect">
                                  <p:stCondLst>
                                    <p:cond delay="750"/>
                                  </p:stCondLst>
                                  <p:childTnLst>
                                    <p:animRot by="21600000">
                                      <p:cBhvr>
                                        <p:cTn id="62" dur="600" fill="hold"/>
                                        <p:tgtEl>
                                          <p:spTgt spid="22"/>
                                        </p:tgtEl>
                                        <p:attrNameLst>
                                          <p:attrName>r</p:attrName>
                                        </p:attrNameLst>
                                      </p:cBhvr>
                                    </p:animRot>
                                  </p:childTnLst>
                                </p:cTn>
                              </p:par>
                              <p:par>
                                <p:cTn id="63" presetID="8" presetClass="emph" presetSubtype="0" fill="hold" nodeType="withEffect">
                                  <p:stCondLst>
                                    <p:cond delay="750"/>
                                  </p:stCondLst>
                                  <p:childTnLst>
                                    <p:animRot by="21600000">
                                      <p:cBhvr>
                                        <p:cTn id="64" dur="600" fill="hold"/>
                                        <p:tgtEl>
                                          <p:spTgt spid="32"/>
                                        </p:tgtEl>
                                        <p:attrNameLst>
                                          <p:attrName>r</p:attrName>
                                        </p:attrNameLst>
                                      </p:cBhvr>
                                    </p:animRot>
                                  </p:childTnLst>
                                </p:cTn>
                              </p:par>
                              <p:par>
                                <p:cTn id="65" presetID="8" presetClass="emph" presetSubtype="0" fill="hold" nodeType="withEffect">
                                  <p:stCondLst>
                                    <p:cond delay="750"/>
                                  </p:stCondLst>
                                  <p:childTnLst>
                                    <p:animRot by="21600000">
                                      <p:cBhvr>
                                        <p:cTn id="66" dur="600" fill="hold"/>
                                        <p:tgtEl>
                                          <p:spTgt spid="42"/>
                                        </p:tgtEl>
                                        <p:attrNameLst>
                                          <p:attrName>r</p:attrName>
                                        </p:attrNameLst>
                                      </p:cBhvr>
                                    </p:animRot>
                                  </p:childTnLst>
                                </p:cTn>
                              </p:par>
                              <p:par>
                                <p:cTn id="67" presetID="8" presetClass="emph" presetSubtype="0" fill="hold" nodeType="withEffect">
                                  <p:stCondLst>
                                    <p:cond delay="750"/>
                                  </p:stCondLst>
                                  <p:childTnLst>
                                    <p:animRot by="21600000">
                                      <p:cBhvr>
                                        <p:cTn id="68" dur="600" fill="hold"/>
                                        <p:tgtEl>
                                          <p:spTgt spid="52"/>
                                        </p:tgtEl>
                                        <p:attrNameLst>
                                          <p:attrName>r</p:attrName>
                                        </p:attrNameLst>
                                      </p:cBhvr>
                                    </p:animRot>
                                  </p:childTnLst>
                                </p:cTn>
                              </p:par>
                              <p:par>
                                <p:cTn id="69" presetID="12" presetClass="entr" presetSubtype="8" fill="hold" grpId="0" nodeType="withEffect">
                                  <p:stCondLst>
                                    <p:cond delay="1050"/>
                                  </p:stCondLst>
                                  <p:childTnLst>
                                    <p:set>
                                      <p:cBhvr>
                                        <p:cTn id="70" dur="1" fill="hold">
                                          <p:stCondLst>
                                            <p:cond delay="0"/>
                                          </p:stCondLst>
                                        </p:cTn>
                                        <p:tgtEl>
                                          <p:spTgt spid="21"/>
                                        </p:tgtEl>
                                        <p:attrNameLst>
                                          <p:attrName>style.visibility</p:attrName>
                                        </p:attrNameLst>
                                      </p:cBhvr>
                                      <p:to>
                                        <p:strVal val="visible"/>
                                      </p:to>
                                    </p:set>
                                    <p:anim calcmode="lin" valueType="num">
                                      <p:cBhvr>
                                        <p:cTn id="71" dur="750"/>
                                        <p:tgtEl>
                                          <p:spTgt spid="21"/>
                                        </p:tgtEl>
                                        <p:attrNameLst>
                                          <p:attrName>ppt_x</p:attrName>
                                        </p:attrNameLst>
                                      </p:cBhvr>
                                      <p:tavLst>
                                        <p:tav tm="0">
                                          <p:val>
                                            <p:strVal val="#ppt_x-#ppt_w*1.125000"/>
                                          </p:val>
                                        </p:tav>
                                        <p:tav tm="100000">
                                          <p:val>
                                            <p:strVal val="#ppt_x"/>
                                          </p:val>
                                        </p:tav>
                                      </p:tavLst>
                                    </p:anim>
                                    <p:animEffect transition="in" filter="wipe(right)">
                                      <p:cBhvr>
                                        <p:cTn id="72" dur="750"/>
                                        <p:tgtEl>
                                          <p:spTgt spid="21"/>
                                        </p:tgtEl>
                                      </p:cBhvr>
                                    </p:animEffect>
                                  </p:childTnLst>
                                </p:cTn>
                              </p:par>
                              <p:par>
                                <p:cTn id="73" presetID="12" presetClass="entr" presetSubtype="8" fill="hold" grpId="0" nodeType="withEffect">
                                  <p:stCondLst>
                                    <p:cond delay="1050"/>
                                  </p:stCondLst>
                                  <p:childTnLst>
                                    <p:set>
                                      <p:cBhvr>
                                        <p:cTn id="74" dur="1" fill="hold">
                                          <p:stCondLst>
                                            <p:cond delay="0"/>
                                          </p:stCondLst>
                                        </p:cTn>
                                        <p:tgtEl>
                                          <p:spTgt spid="31"/>
                                        </p:tgtEl>
                                        <p:attrNameLst>
                                          <p:attrName>style.visibility</p:attrName>
                                        </p:attrNameLst>
                                      </p:cBhvr>
                                      <p:to>
                                        <p:strVal val="visible"/>
                                      </p:to>
                                    </p:set>
                                    <p:anim calcmode="lin" valueType="num">
                                      <p:cBhvr>
                                        <p:cTn id="75" dur="750"/>
                                        <p:tgtEl>
                                          <p:spTgt spid="31"/>
                                        </p:tgtEl>
                                        <p:attrNameLst>
                                          <p:attrName>ppt_x</p:attrName>
                                        </p:attrNameLst>
                                      </p:cBhvr>
                                      <p:tavLst>
                                        <p:tav tm="0">
                                          <p:val>
                                            <p:strVal val="#ppt_x-#ppt_w*1.125000"/>
                                          </p:val>
                                        </p:tav>
                                        <p:tav tm="100000">
                                          <p:val>
                                            <p:strVal val="#ppt_x"/>
                                          </p:val>
                                        </p:tav>
                                      </p:tavLst>
                                    </p:anim>
                                    <p:animEffect transition="in" filter="wipe(right)">
                                      <p:cBhvr>
                                        <p:cTn id="76" dur="750"/>
                                        <p:tgtEl>
                                          <p:spTgt spid="31"/>
                                        </p:tgtEl>
                                      </p:cBhvr>
                                    </p:animEffect>
                                  </p:childTnLst>
                                </p:cTn>
                              </p:par>
                              <p:par>
                                <p:cTn id="77" presetID="12" presetClass="entr" presetSubtype="8" fill="hold" grpId="0" nodeType="withEffect">
                                  <p:stCondLst>
                                    <p:cond delay="1050"/>
                                  </p:stCondLst>
                                  <p:childTnLst>
                                    <p:set>
                                      <p:cBhvr>
                                        <p:cTn id="78" dur="1" fill="hold">
                                          <p:stCondLst>
                                            <p:cond delay="0"/>
                                          </p:stCondLst>
                                        </p:cTn>
                                        <p:tgtEl>
                                          <p:spTgt spid="41"/>
                                        </p:tgtEl>
                                        <p:attrNameLst>
                                          <p:attrName>style.visibility</p:attrName>
                                        </p:attrNameLst>
                                      </p:cBhvr>
                                      <p:to>
                                        <p:strVal val="visible"/>
                                      </p:to>
                                    </p:set>
                                    <p:anim calcmode="lin" valueType="num">
                                      <p:cBhvr>
                                        <p:cTn id="79" dur="750"/>
                                        <p:tgtEl>
                                          <p:spTgt spid="41"/>
                                        </p:tgtEl>
                                        <p:attrNameLst>
                                          <p:attrName>ppt_x</p:attrName>
                                        </p:attrNameLst>
                                      </p:cBhvr>
                                      <p:tavLst>
                                        <p:tav tm="0">
                                          <p:val>
                                            <p:strVal val="#ppt_x-#ppt_w*1.125000"/>
                                          </p:val>
                                        </p:tav>
                                        <p:tav tm="100000">
                                          <p:val>
                                            <p:strVal val="#ppt_x"/>
                                          </p:val>
                                        </p:tav>
                                      </p:tavLst>
                                    </p:anim>
                                    <p:animEffect transition="in" filter="wipe(right)">
                                      <p:cBhvr>
                                        <p:cTn id="80" dur="750"/>
                                        <p:tgtEl>
                                          <p:spTgt spid="41"/>
                                        </p:tgtEl>
                                      </p:cBhvr>
                                    </p:animEffect>
                                  </p:childTnLst>
                                </p:cTn>
                              </p:par>
                              <p:par>
                                <p:cTn id="81" presetID="12" presetClass="entr" presetSubtype="8" fill="hold" grpId="0" nodeType="withEffect">
                                  <p:stCondLst>
                                    <p:cond delay="1050"/>
                                  </p:stCondLst>
                                  <p:childTnLst>
                                    <p:set>
                                      <p:cBhvr>
                                        <p:cTn id="82" dur="1" fill="hold">
                                          <p:stCondLst>
                                            <p:cond delay="0"/>
                                          </p:stCondLst>
                                        </p:cTn>
                                        <p:tgtEl>
                                          <p:spTgt spid="51"/>
                                        </p:tgtEl>
                                        <p:attrNameLst>
                                          <p:attrName>style.visibility</p:attrName>
                                        </p:attrNameLst>
                                      </p:cBhvr>
                                      <p:to>
                                        <p:strVal val="visible"/>
                                      </p:to>
                                    </p:set>
                                    <p:anim calcmode="lin" valueType="num">
                                      <p:cBhvr>
                                        <p:cTn id="83" dur="750"/>
                                        <p:tgtEl>
                                          <p:spTgt spid="51"/>
                                        </p:tgtEl>
                                        <p:attrNameLst>
                                          <p:attrName>ppt_x</p:attrName>
                                        </p:attrNameLst>
                                      </p:cBhvr>
                                      <p:tavLst>
                                        <p:tav tm="0">
                                          <p:val>
                                            <p:strVal val="#ppt_x-#ppt_w*1.125000"/>
                                          </p:val>
                                        </p:tav>
                                        <p:tav tm="100000">
                                          <p:val>
                                            <p:strVal val="#ppt_x"/>
                                          </p:val>
                                        </p:tav>
                                      </p:tavLst>
                                    </p:anim>
                                    <p:animEffect transition="in" filter="wipe(right)">
                                      <p:cBhvr>
                                        <p:cTn id="84" dur="75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6" grpId="1" animBg="1"/>
      <p:bldP spid="17" grpId="0" animBg="1"/>
      <p:bldP spid="17" grpId="1" animBg="1"/>
      <p:bldP spid="18" grpId="0" animBg="1"/>
      <p:bldP spid="18" grpId="1" animBg="1"/>
      <p:bldP spid="19" grpId="0" animBg="1"/>
      <p:bldP spid="19" grpId="1" animBg="1"/>
      <p:bldP spid="20" grpId="0" animBg="1"/>
      <p:bldP spid="20" grpId="1" animBg="1"/>
      <p:bldP spid="21" grpId="0"/>
      <p:bldP spid="31" grpId="0"/>
      <p:bldP spid="41" grpId="0"/>
      <p:bldP spid="51" grpId="0"/>
      <p:bldP spid="6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1800664"/>
            <a:ext cx="4304715" cy="1584000"/>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dirty="0">
              <a:solidFill>
                <a:prstClr val="white"/>
              </a:solidFill>
            </a:endParaRPr>
          </a:p>
        </p:txBody>
      </p:sp>
      <p:sp>
        <p:nvSpPr>
          <p:cNvPr id="23" name="文本框 22"/>
          <p:cNvSpPr txBox="1"/>
          <p:nvPr/>
        </p:nvSpPr>
        <p:spPr>
          <a:xfrm>
            <a:off x="1803597" y="2218167"/>
            <a:ext cx="2236510" cy="707886"/>
          </a:xfrm>
          <a:prstGeom prst="rect">
            <a:avLst/>
          </a:prstGeom>
          <a:noFill/>
        </p:spPr>
        <p:txBody>
          <a:bodyPr wrap="none" lIns="91440" tIns="45720" rIns="91440" bIns="45720" rtlCol="0">
            <a:spAutoFit/>
          </a:bodyPr>
          <a:lstStyle/>
          <a:p>
            <a:r>
              <a:rPr lang="zh-CN" altLang="en-US" sz="4000" b="1" dirty="0" smtClean="0">
                <a:solidFill>
                  <a:prstClr val="white"/>
                </a:solidFill>
                <a:latin typeface="微软雅黑" panose="020B0503020204020204" pitchFamily="34" charset="-122"/>
                <a:ea typeface="微软雅黑" panose="020B0503020204020204" pitchFamily="34" charset="-122"/>
              </a:rPr>
              <a:t>第三部分</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5030877" y="2435910"/>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5030877" y="287246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5030879" y="3339320"/>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5150989" y="1700808"/>
            <a:ext cx="3060453" cy="666786"/>
          </a:xfrm>
          <a:prstGeom prst="rect">
            <a:avLst/>
          </a:prstGeom>
          <a:noFill/>
        </p:spPr>
        <p:txBody>
          <a:bodyPr wrap="none" lIns="91440" tIns="45720" rIns="91440" bIns="45720" rtlCol="0">
            <a:spAutoFit/>
          </a:bodyPr>
          <a:lstStyle/>
          <a:p>
            <a:r>
              <a:rPr lang="zh-CN" altLang="en-US" sz="3735" b="1" dirty="0">
                <a:solidFill>
                  <a:srgbClr val="796CC2"/>
                </a:solidFill>
                <a:latin typeface="微软雅黑" panose="020B0503020204020204" pitchFamily="34" charset="-122"/>
                <a:ea typeface="微软雅黑" panose="020B0503020204020204" pitchFamily="34" charset="-122"/>
              </a:rPr>
              <a:t>添加标题内容</a:t>
            </a:r>
            <a:endParaRPr lang="zh-CN" altLang="en-US" sz="3735" b="1" dirty="0">
              <a:solidFill>
                <a:srgbClr val="796CC2"/>
              </a:solidFill>
              <a:latin typeface="微软雅黑" panose="020B0503020204020204" pitchFamily="34" charset="-122"/>
              <a:ea typeface="微软雅黑" panose="020B0503020204020204" pitchFamily="34" charset="-122"/>
            </a:endParaRPr>
          </a:p>
        </p:txBody>
      </p:sp>
      <p:sp>
        <p:nvSpPr>
          <p:cNvPr id="28" name="矩形 27"/>
          <p:cNvSpPr/>
          <p:nvPr/>
        </p:nvSpPr>
        <p:spPr>
          <a:xfrm>
            <a:off x="5101219" y="4375054"/>
            <a:ext cx="7092000" cy="267287"/>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9" name="矩形 28"/>
          <p:cNvSpPr/>
          <p:nvPr/>
        </p:nvSpPr>
        <p:spPr>
          <a:xfrm>
            <a:off x="4403189" y="1800664"/>
            <a:ext cx="407963" cy="1584000"/>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prstClr val="white"/>
              </a:solidFill>
            </a:endParaRPr>
          </a:p>
        </p:txBody>
      </p:sp>
      <p:sp>
        <p:nvSpPr>
          <p:cNvPr id="30" name="TextBox 23"/>
          <p:cNvSpPr txBox="1"/>
          <p:nvPr/>
        </p:nvSpPr>
        <p:spPr>
          <a:xfrm>
            <a:off x="7860805" y="248125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1" name="TextBox 24"/>
          <p:cNvSpPr txBox="1"/>
          <p:nvPr/>
        </p:nvSpPr>
        <p:spPr>
          <a:xfrm>
            <a:off x="7860805" y="2917808"/>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2" name="TextBox 25"/>
          <p:cNvSpPr txBox="1"/>
          <p:nvPr/>
        </p:nvSpPr>
        <p:spPr>
          <a:xfrm>
            <a:off x="7860807" y="338466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5400000">
            <a:off x="-2040348" y="-428762"/>
            <a:ext cx="6167202" cy="4794252"/>
          </a:xfrm>
          <a:prstGeom prst="rect">
            <a:avLst/>
          </a:prstGeom>
        </p:spPr>
      </p:pic>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V="1">
            <a:off x="7618104" y="1858785"/>
            <a:ext cx="6096096" cy="597972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1000"/>
                                        <p:tgtEl>
                                          <p:spTgt spid="33"/>
                                        </p:tgtEl>
                                      </p:cBhvr>
                                    </p:animEffect>
                                    <p:anim calcmode="lin" valueType="num">
                                      <p:cBhvr>
                                        <p:cTn id="13" dur="1000" fill="hold"/>
                                        <p:tgtEl>
                                          <p:spTgt spid="33"/>
                                        </p:tgtEl>
                                        <p:attrNameLst>
                                          <p:attrName>ppt_x</p:attrName>
                                        </p:attrNameLst>
                                      </p:cBhvr>
                                      <p:tavLst>
                                        <p:tav tm="0">
                                          <p:val>
                                            <p:strVal val="#ppt_x"/>
                                          </p:val>
                                        </p:tav>
                                        <p:tav tm="100000">
                                          <p:val>
                                            <p:strVal val="#ppt_x"/>
                                          </p:val>
                                        </p:tav>
                                      </p:tavLst>
                                    </p:anim>
                                    <p:anim calcmode="lin" valueType="num">
                                      <p:cBhvr>
                                        <p:cTn id="14" dur="1000" fill="hold"/>
                                        <p:tgtEl>
                                          <p:spTgt spid="3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wipe(left)">
                                      <p:cBhvr>
                                        <p:cTn id="18" dur="500"/>
                                        <p:tgtEl>
                                          <p:spTgt spid="22"/>
                                        </p:tgtEl>
                                      </p:cBhvr>
                                    </p:animEffect>
                                  </p:childTnLst>
                                </p:cTn>
                              </p:par>
                              <p:par>
                                <p:cTn id="19" presetID="2" presetClass="entr" presetSubtype="1" fill="hold" grpId="0" nodeType="withEffect">
                                  <p:stCondLst>
                                    <p:cond delay="30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400" fill="hold"/>
                                        <p:tgtEl>
                                          <p:spTgt spid="29"/>
                                        </p:tgtEl>
                                        <p:attrNameLst>
                                          <p:attrName>ppt_x</p:attrName>
                                        </p:attrNameLst>
                                      </p:cBhvr>
                                      <p:tavLst>
                                        <p:tav tm="0">
                                          <p:val>
                                            <p:strVal val="#ppt_x"/>
                                          </p:val>
                                        </p:tav>
                                        <p:tav tm="100000">
                                          <p:val>
                                            <p:strVal val="#ppt_x"/>
                                          </p:val>
                                        </p:tav>
                                      </p:tavLst>
                                    </p:anim>
                                    <p:anim calcmode="lin" valueType="num">
                                      <p:cBhvr additive="base">
                                        <p:cTn id="22" dur="400" fill="hold"/>
                                        <p:tgtEl>
                                          <p:spTgt spid="29"/>
                                        </p:tgtEl>
                                        <p:attrNameLst>
                                          <p:attrName>ppt_y</p:attrName>
                                        </p:attrNameLst>
                                      </p:cBhvr>
                                      <p:tavLst>
                                        <p:tav tm="0">
                                          <p:val>
                                            <p:strVal val="0-#ppt_h/2"/>
                                          </p:val>
                                        </p:tav>
                                        <p:tav tm="100000">
                                          <p:val>
                                            <p:strVal val="#ppt_y"/>
                                          </p:val>
                                        </p:tav>
                                      </p:tavLst>
                                    </p:anim>
                                  </p:childTnLst>
                                </p:cTn>
                              </p:par>
                            </p:childTnLst>
                          </p:cTn>
                        </p:par>
                        <p:par>
                          <p:cTn id="23" fill="hold">
                            <p:stCondLst>
                              <p:cond delay="1500"/>
                            </p:stCondLst>
                            <p:childTnLst>
                              <p:par>
                                <p:cTn id="24" presetID="22" presetClass="entr" presetSubtype="8" fill="hold" grpId="0"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left)">
                                      <p:cBhvr>
                                        <p:cTn id="26" dur="500"/>
                                        <p:tgtEl>
                                          <p:spTgt spid="27"/>
                                        </p:tgtEl>
                                      </p:cBhvr>
                                    </p:animEffect>
                                  </p:childTnLst>
                                </p:cTn>
                              </p:par>
                            </p:childTnLst>
                          </p:cTn>
                        </p:par>
                        <p:par>
                          <p:cTn id="27" fill="hold">
                            <p:stCondLst>
                              <p:cond delay="2000"/>
                            </p:stCondLst>
                            <p:childTnLst>
                              <p:par>
                                <p:cTn id="28" presetID="2" presetClass="entr" presetSubtype="12"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additive="base">
                                        <p:cTn id="30" dur="500" fill="hold"/>
                                        <p:tgtEl>
                                          <p:spTgt spid="24"/>
                                        </p:tgtEl>
                                        <p:attrNameLst>
                                          <p:attrName>ppt_x</p:attrName>
                                        </p:attrNameLst>
                                      </p:cBhvr>
                                      <p:tavLst>
                                        <p:tav tm="0">
                                          <p:val>
                                            <p:strVal val="0-#ppt_w/2"/>
                                          </p:val>
                                        </p:tav>
                                        <p:tav tm="100000">
                                          <p:val>
                                            <p:strVal val="#ppt_x"/>
                                          </p:val>
                                        </p:tav>
                                      </p:tavLst>
                                    </p:anim>
                                    <p:anim calcmode="lin" valueType="num">
                                      <p:cBhvr additive="base">
                                        <p:cTn id="31" dur="500" fill="hold"/>
                                        <p:tgtEl>
                                          <p:spTgt spid="24"/>
                                        </p:tgtEl>
                                        <p:attrNameLst>
                                          <p:attrName>ppt_y</p:attrName>
                                        </p:attrNameLst>
                                      </p:cBhvr>
                                      <p:tavLst>
                                        <p:tav tm="0">
                                          <p:val>
                                            <p:strVal val="1+#ppt_h/2"/>
                                          </p:val>
                                        </p:tav>
                                        <p:tav tm="100000">
                                          <p:val>
                                            <p:strVal val="#ppt_y"/>
                                          </p:val>
                                        </p:tav>
                                      </p:tavLst>
                                    </p:anim>
                                  </p:childTnLst>
                                </p:cTn>
                              </p:par>
                              <p:par>
                                <p:cTn id="32" presetID="2" presetClass="entr" presetSubtype="12" fill="hold" grpId="0" nodeType="withEffect">
                                  <p:stCondLst>
                                    <p:cond delay="100"/>
                                  </p:stCondLst>
                                  <p:childTnLst>
                                    <p:set>
                                      <p:cBhvr>
                                        <p:cTn id="33" dur="1" fill="hold">
                                          <p:stCondLst>
                                            <p:cond delay="0"/>
                                          </p:stCondLst>
                                        </p:cTn>
                                        <p:tgtEl>
                                          <p:spTgt spid="25"/>
                                        </p:tgtEl>
                                        <p:attrNameLst>
                                          <p:attrName>style.visibility</p:attrName>
                                        </p:attrNameLst>
                                      </p:cBhvr>
                                      <p:to>
                                        <p:strVal val="visible"/>
                                      </p:to>
                                    </p:set>
                                    <p:anim calcmode="lin" valueType="num">
                                      <p:cBhvr additive="base">
                                        <p:cTn id="34" dur="500" fill="hold"/>
                                        <p:tgtEl>
                                          <p:spTgt spid="25"/>
                                        </p:tgtEl>
                                        <p:attrNameLst>
                                          <p:attrName>ppt_x</p:attrName>
                                        </p:attrNameLst>
                                      </p:cBhvr>
                                      <p:tavLst>
                                        <p:tav tm="0">
                                          <p:val>
                                            <p:strVal val="0-#ppt_w/2"/>
                                          </p:val>
                                        </p:tav>
                                        <p:tav tm="100000">
                                          <p:val>
                                            <p:strVal val="#ppt_x"/>
                                          </p:val>
                                        </p:tav>
                                      </p:tavLst>
                                    </p:anim>
                                    <p:anim calcmode="lin" valueType="num">
                                      <p:cBhvr additive="base">
                                        <p:cTn id="35" dur="500" fill="hold"/>
                                        <p:tgtEl>
                                          <p:spTgt spid="25"/>
                                        </p:tgtEl>
                                        <p:attrNameLst>
                                          <p:attrName>ppt_y</p:attrName>
                                        </p:attrNameLst>
                                      </p:cBhvr>
                                      <p:tavLst>
                                        <p:tav tm="0">
                                          <p:val>
                                            <p:strVal val="1+#ppt_h/2"/>
                                          </p:val>
                                        </p:tav>
                                        <p:tav tm="100000">
                                          <p:val>
                                            <p:strVal val="#ppt_y"/>
                                          </p:val>
                                        </p:tav>
                                      </p:tavLst>
                                    </p:anim>
                                  </p:childTnLst>
                                </p:cTn>
                              </p:par>
                              <p:par>
                                <p:cTn id="36" presetID="2" presetClass="entr" presetSubtype="12" fill="hold" grpId="0" nodeType="withEffect">
                                  <p:stCondLst>
                                    <p:cond delay="20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500" fill="hold"/>
                                        <p:tgtEl>
                                          <p:spTgt spid="26"/>
                                        </p:tgtEl>
                                        <p:attrNameLst>
                                          <p:attrName>ppt_x</p:attrName>
                                        </p:attrNameLst>
                                      </p:cBhvr>
                                      <p:tavLst>
                                        <p:tav tm="0">
                                          <p:val>
                                            <p:strVal val="0-#ppt_w/2"/>
                                          </p:val>
                                        </p:tav>
                                        <p:tav tm="100000">
                                          <p:val>
                                            <p:strVal val="#ppt_x"/>
                                          </p:val>
                                        </p:tav>
                                      </p:tavLst>
                                    </p:anim>
                                    <p:anim calcmode="lin" valueType="num">
                                      <p:cBhvr additive="base">
                                        <p:cTn id="39" dur="500" fill="hold"/>
                                        <p:tgtEl>
                                          <p:spTgt spid="26"/>
                                        </p:tgtEl>
                                        <p:attrNameLst>
                                          <p:attrName>ppt_y</p:attrName>
                                        </p:attrNameLst>
                                      </p:cBhvr>
                                      <p:tavLst>
                                        <p:tav tm="0">
                                          <p:val>
                                            <p:strVal val="1+#ppt_h/2"/>
                                          </p:val>
                                        </p:tav>
                                        <p:tav tm="100000">
                                          <p:val>
                                            <p:strVal val="#ppt_y"/>
                                          </p:val>
                                        </p:tav>
                                      </p:tavLst>
                                    </p:anim>
                                  </p:childTnLst>
                                </p:cTn>
                              </p:par>
                              <p:par>
                                <p:cTn id="40" presetID="2" presetClass="entr" presetSubtype="12" fill="hold" grpId="0" nodeType="withEffect">
                                  <p:stCondLst>
                                    <p:cond delay="300"/>
                                  </p:stCondLst>
                                  <p:childTnLst>
                                    <p:set>
                                      <p:cBhvr>
                                        <p:cTn id="41" dur="1" fill="hold">
                                          <p:stCondLst>
                                            <p:cond delay="0"/>
                                          </p:stCondLst>
                                        </p:cTn>
                                        <p:tgtEl>
                                          <p:spTgt spid="30"/>
                                        </p:tgtEl>
                                        <p:attrNameLst>
                                          <p:attrName>style.visibility</p:attrName>
                                        </p:attrNameLst>
                                      </p:cBhvr>
                                      <p:to>
                                        <p:strVal val="visible"/>
                                      </p:to>
                                    </p:set>
                                    <p:anim calcmode="lin" valueType="num">
                                      <p:cBhvr additive="base">
                                        <p:cTn id="42" dur="500" fill="hold"/>
                                        <p:tgtEl>
                                          <p:spTgt spid="30"/>
                                        </p:tgtEl>
                                        <p:attrNameLst>
                                          <p:attrName>ppt_x</p:attrName>
                                        </p:attrNameLst>
                                      </p:cBhvr>
                                      <p:tavLst>
                                        <p:tav tm="0">
                                          <p:val>
                                            <p:strVal val="0-#ppt_w/2"/>
                                          </p:val>
                                        </p:tav>
                                        <p:tav tm="100000">
                                          <p:val>
                                            <p:strVal val="#ppt_x"/>
                                          </p:val>
                                        </p:tav>
                                      </p:tavLst>
                                    </p:anim>
                                    <p:anim calcmode="lin" valueType="num">
                                      <p:cBhvr additive="base">
                                        <p:cTn id="43" dur="500" fill="hold"/>
                                        <p:tgtEl>
                                          <p:spTgt spid="30"/>
                                        </p:tgtEl>
                                        <p:attrNameLst>
                                          <p:attrName>ppt_y</p:attrName>
                                        </p:attrNameLst>
                                      </p:cBhvr>
                                      <p:tavLst>
                                        <p:tav tm="0">
                                          <p:val>
                                            <p:strVal val="1+#ppt_h/2"/>
                                          </p:val>
                                        </p:tav>
                                        <p:tav tm="100000">
                                          <p:val>
                                            <p:strVal val="#ppt_y"/>
                                          </p:val>
                                        </p:tav>
                                      </p:tavLst>
                                    </p:anim>
                                  </p:childTnLst>
                                </p:cTn>
                              </p:par>
                              <p:par>
                                <p:cTn id="44" presetID="2" presetClass="entr" presetSubtype="12" fill="hold" grpId="0" nodeType="withEffect">
                                  <p:stCondLst>
                                    <p:cond delay="400"/>
                                  </p:stCondLst>
                                  <p:childTnLst>
                                    <p:set>
                                      <p:cBhvr>
                                        <p:cTn id="45" dur="1" fill="hold">
                                          <p:stCondLst>
                                            <p:cond delay="0"/>
                                          </p:stCondLst>
                                        </p:cTn>
                                        <p:tgtEl>
                                          <p:spTgt spid="31"/>
                                        </p:tgtEl>
                                        <p:attrNameLst>
                                          <p:attrName>style.visibility</p:attrName>
                                        </p:attrNameLst>
                                      </p:cBhvr>
                                      <p:to>
                                        <p:strVal val="visible"/>
                                      </p:to>
                                    </p:set>
                                    <p:anim calcmode="lin" valueType="num">
                                      <p:cBhvr additive="base">
                                        <p:cTn id="46" dur="500" fill="hold"/>
                                        <p:tgtEl>
                                          <p:spTgt spid="31"/>
                                        </p:tgtEl>
                                        <p:attrNameLst>
                                          <p:attrName>ppt_x</p:attrName>
                                        </p:attrNameLst>
                                      </p:cBhvr>
                                      <p:tavLst>
                                        <p:tav tm="0">
                                          <p:val>
                                            <p:strVal val="0-#ppt_w/2"/>
                                          </p:val>
                                        </p:tav>
                                        <p:tav tm="100000">
                                          <p:val>
                                            <p:strVal val="#ppt_x"/>
                                          </p:val>
                                        </p:tav>
                                      </p:tavLst>
                                    </p:anim>
                                    <p:anim calcmode="lin" valueType="num">
                                      <p:cBhvr additive="base">
                                        <p:cTn id="47" dur="500" fill="hold"/>
                                        <p:tgtEl>
                                          <p:spTgt spid="31"/>
                                        </p:tgtEl>
                                        <p:attrNameLst>
                                          <p:attrName>ppt_y</p:attrName>
                                        </p:attrNameLst>
                                      </p:cBhvr>
                                      <p:tavLst>
                                        <p:tav tm="0">
                                          <p:val>
                                            <p:strVal val="1+#ppt_h/2"/>
                                          </p:val>
                                        </p:tav>
                                        <p:tav tm="100000">
                                          <p:val>
                                            <p:strVal val="#ppt_y"/>
                                          </p:val>
                                        </p:tav>
                                      </p:tavLst>
                                    </p:anim>
                                  </p:childTnLst>
                                </p:cTn>
                              </p:par>
                              <p:par>
                                <p:cTn id="48" presetID="2" presetClass="entr" presetSubtype="12" fill="hold" grpId="0" nodeType="withEffect">
                                  <p:stCondLst>
                                    <p:cond delay="500"/>
                                  </p:stCondLst>
                                  <p:childTnLst>
                                    <p:set>
                                      <p:cBhvr>
                                        <p:cTn id="49" dur="1" fill="hold">
                                          <p:stCondLst>
                                            <p:cond delay="0"/>
                                          </p:stCondLst>
                                        </p:cTn>
                                        <p:tgtEl>
                                          <p:spTgt spid="32"/>
                                        </p:tgtEl>
                                        <p:attrNameLst>
                                          <p:attrName>style.visibility</p:attrName>
                                        </p:attrNameLst>
                                      </p:cBhvr>
                                      <p:to>
                                        <p:strVal val="visible"/>
                                      </p:to>
                                    </p:set>
                                    <p:anim calcmode="lin" valueType="num">
                                      <p:cBhvr additive="base">
                                        <p:cTn id="50" dur="500" fill="hold"/>
                                        <p:tgtEl>
                                          <p:spTgt spid="32"/>
                                        </p:tgtEl>
                                        <p:attrNameLst>
                                          <p:attrName>ppt_x</p:attrName>
                                        </p:attrNameLst>
                                      </p:cBhvr>
                                      <p:tavLst>
                                        <p:tav tm="0">
                                          <p:val>
                                            <p:strVal val="0-#ppt_w/2"/>
                                          </p:val>
                                        </p:tav>
                                        <p:tav tm="100000">
                                          <p:val>
                                            <p:strVal val="#ppt_x"/>
                                          </p:val>
                                        </p:tav>
                                      </p:tavLst>
                                    </p:anim>
                                    <p:anim calcmode="lin" valueType="num">
                                      <p:cBhvr additive="base">
                                        <p:cTn id="51" dur="500" fill="hold"/>
                                        <p:tgtEl>
                                          <p:spTgt spid="32"/>
                                        </p:tgtEl>
                                        <p:attrNameLst>
                                          <p:attrName>ppt_y</p:attrName>
                                        </p:attrNameLst>
                                      </p:cBhvr>
                                      <p:tavLst>
                                        <p:tav tm="0">
                                          <p:val>
                                            <p:strVal val="1+#ppt_h/2"/>
                                          </p:val>
                                        </p:tav>
                                        <p:tav tm="100000">
                                          <p:val>
                                            <p:strVal val="#ppt_y"/>
                                          </p:val>
                                        </p:tav>
                                      </p:tavLst>
                                    </p:anim>
                                  </p:childTnLst>
                                </p:cTn>
                              </p:par>
                            </p:childTnLst>
                          </p:cTn>
                        </p:par>
                        <p:par>
                          <p:cTn id="52" fill="hold">
                            <p:stCondLst>
                              <p:cond delay="2500"/>
                            </p:stCondLst>
                            <p:childTnLst>
                              <p:par>
                                <p:cTn id="53" presetID="22" presetClass="entr" presetSubtype="8" fill="hold" grpId="0" nodeType="after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wipe(left)">
                                      <p:cBhvr>
                                        <p:cTn id="5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p:bldP spid="25" grpId="0"/>
      <p:bldP spid="26" grpId="0"/>
      <p:bldP spid="27" grpId="0"/>
      <p:bldP spid="28" grpId="0" animBg="1"/>
      <p:bldP spid="29" grpId="0" animBg="1"/>
      <p:bldP spid="30" grpId="0"/>
      <p:bldP spid="31" grpId="0"/>
      <p:bldP spid="3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8"/>
          <p:cNvGrpSpPr/>
          <p:nvPr/>
        </p:nvGrpSpPr>
        <p:grpSpPr bwMode="auto">
          <a:xfrm>
            <a:off x="2855640" y="1844825"/>
            <a:ext cx="2373664" cy="1622425"/>
            <a:chOff x="0" y="0"/>
            <a:chExt cx="9801" cy="6692"/>
          </a:xfrm>
          <a:solidFill>
            <a:schemeClr val="tx2"/>
          </a:solidFill>
        </p:grpSpPr>
        <p:sp>
          <p:nvSpPr>
            <p:cNvPr id="14" name="曲线 948"/>
            <p:cNvSpPr/>
            <p:nvPr/>
          </p:nvSpPr>
          <p:spPr bwMode="auto">
            <a:xfrm>
              <a:off x="2263" y="0"/>
              <a:ext cx="5780" cy="6693"/>
            </a:xfrm>
            <a:custGeom>
              <a:avLst/>
              <a:gdLst>
                <a:gd name="T0" fmla="*/ 13513 w 21600"/>
                <a:gd name="T1" fmla="*/ 693 h 21600"/>
                <a:gd name="T2" fmla="*/ 15646 w 21600"/>
                <a:gd name="T3" fmla="*/ 2743 h 21600"/>
                <a:gd name="T4" fmla="*/ 16293 w 21600"/>
                <a:gd name="T5" fmla="*/ 5076 h 21600"/>
                <a:gd name="T6" fmla="*/ 14013 w 21600"/>
                <a:gd name="T7" fmla="*/ 10033 h 21600"/>
                <a:gd name="T8" fmla="*/ 15000 w 21600"/>
                <a:gd name="T9" fmla="*/ 12047 h 21600"/>
                <a:gd name="T10" fmla="*/ 18939 w 21600"/>
                <a:gd name="T11" fmla="*/ 12550 h 21600"/>
                <a:gd name="T12" fmla="*/ 20878 w 21600"/>
                <a:gd name="T13" fmla="*/ 15742 h 21600"/>
                <a:gd name="T14" fmla="*/ 21054 w 21600"/>
                <a:gd name="T15" fmla="*/ 19957 h 21600"/>
                <a:gd name="T16" fmla="*/ 9652 w 21600"/>
                <a:gd name="T17" fmla="*/ 21374 h 21600"/>
                <a:gd name="T18" fmla="*/ 455 w 21600"/>
                <a:gd name="T19" fmla="*/ 19563 h 21600"/>
                <a:gd name="T20" fmla="*/ 2201 w 21600"/>
                <a:gd name="T21" fmla="*/ 13225 h 21600"/>
                <a:gd name="T22" fmla="*/ 6270 w 21600"/>
                <a:gd name="T23" fmla="*/ 12189 h 21600"/>
                <a:gd name="T24" fmla="*/ 7447 w 21600"/>
                <a:gd name="T25" fmla="*/ 10075 h 21600"/>
                <a:gd name="T26" fmla="*/ 5239 w 21600"/>
                <a:gd name="T27" fmla="*/ 4682 h 21600"/>
                <a:gd name="T28" fmla="*/ 8512 w 21600"/>
                <a:gd name="T29" fmla="*/ 603 h 21600"/>
                <a:gd name="T30" fmla="*/ 12963 w 21600"/>
                <a:gd name="T31" fmla="*/ 54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513" y="693"/>
                  </a:moveTo>
                  <a:cubicBezTo>
                    <a:pt x="14488" y="1348"/>
                    <a:pt x="15048" y="1452"/>
                    <a:pt x="15646" y="2743"/>
                  </a:cubicBezTo>
                  <a:cubicBezTo>
                    <a:pt x="16244" y="4034"/>
                    <a:pt x="16241" y="4282"/>
                    <a:pt x="16293" y="5076"/>
                  </a:cubicBezTo>
                  <a:cubicBezTo>
                    <a:pt x="16607" y="8768"/>
                    <a:pt x="14540" y="9197"/>
                    <a:pt x="14013" y="10033"/>
                  </a:cubicBezTo>
                  <a:cubicBezTo>
                    <a:pt x="13983" y="10846"/>
                    <a:pt x="14152" y="11627"/>
                    <a:pt x="15000" y="12047"/>
                  </a:cubicBezTo>
                  <a:cubicBezTo>
                    <a:pt x="15852" y="12466"/>
                    <a:pt x="17732" y="11766"/>
                    <a:pt x="18939" y="12550"/>
                  </a:cubicBezTo>
                  <a:cubicBezTo>
                    <a:pt x="20146" y="13335"/>
                    <a:pt x="20280" y="14170"/>
                    <a:pt x="20878" y="15742"/>
                  </a:cubicBezTo>
                  <a:cubicBezTo>
                    <a:pt x="21476" y="17314"/>
                    <a:pt x="21600" y="19224"/>
                    <a:pt x="21054" y="19957"/>
                  </a:cubicBezTo>
                  <a:cubicBezTo>
                    <a:pt x="17698" y="20802"/>
                    <a:pt x="13826" y="21600"/>
                    <a:pt x="9652" y="21374"/>
                  </a:cubicBezTo>
                  <a:cubicBezTo>
                    <a:pt x="5478" y="21309"/>
                    <a:pt x="1401" y="21306"/>
                    <a:pt x="455" y="19563"/>
                  </a:cubicBezTo>
                  <a:cubicBezTo>
                    <a:pt x="0" y="17398"/>
                    <a:pt x="1278" y="14700"/>
                    <a:pt x="2201" y="13225"/>
                  </a:cubicBezTo>
                  <a:cubicBezTo>
                    <a:pt x="3124" y="11750"/>
                    <a:pt x="5422" y="12308"/>
                    <a:pt x="6270" y="12189"/>
                  </a:cubicBezTo>
                  <a:cubicBezTo>
                    <a:pt x="7119" y="12069"/>
                    <a:pt x="7773" y="11634"/>
                    <a:pt x="7447" y="10075"/>
                  </a:cubicBezTo>
                  <a:cubicBezTo>
                    <a:pt x="6147" y="8565"/>
                    <a:pt x="4854" y="6609"/>
                    <a:pt x="5239" y="4682"/>
                  </a:cubicBezTo>
                  <a:cubicBezTo>
                    <a:pt x="5624" y="2756"/>
                    <a:pt x="6917" y="1368"/>
                    <a:pt x="8512" y="603"/>
                  </a:cubicBezTo>
                  <a:cubicBezTo>
                    <a:pt x="10108" y="0"/>
                    <a:pt x="12186" y="258"/>
                    <a:pt x="12963" y="54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p>
          </p:txBody>
        </p:sp>
        <p:sp>
          <p:nvSpPr>
            <p:cNvPr id="15" name="曲线 948"/>
            <p:cNvSpPr/>
            <p:nvPr/>
          </p:nvSpPr>
          <p:spPr bwMode="auto">
            <a:xfrm>
              <a:off x="0" y="0"/>
              <a:ext cx="3885" cy="4606"/>
            </a:xfrm>
            <a:custGeom>
              <a:avLst/>
              <a:gdLst>
                <a:gd name="T0" fmla="*/ 13877 w 21600"/>
                <a:gd name="T1" fmla="*/ 647 h 21600"/>
                <a:gd name="T2" fmla="*/ 16040 w 21600"/>
                <a:gd name="T3" fmla="*/ 2715 h 21600"/>
                <a:gd name="T4" fmla="*/ 16690 w 21600"/>
                <a:gd name="T5" fmla="*/ 5069 h 21600"/>
                <a:gd name="T6" fmla="*/ 14383 w 21600"/>
                <a:gd name="T7" fmla="*/ 10068 h 21600"/>
                <a:gd name="T8" fmla="*/ 15495 w 21600"/>
                <a:gd name="T9" fmla="*/ 11986 h 21600"/>
                <a:gd name="T10" fmla="*/ 18725 w 21600"/>
                <a:gd name="T11" fmla="*/ 12460 h 21600"/>
                <a:gd name="T12" fmla="*/ 20932 w 21600"/>
                <a:gd name="T13" fmla="*/ 14790 h 21600"/>
                <a:gd name="T14" fmla="*/ 16796 w 21600"/>
                <a:gd name="T15" fmla="*/ 15475 h 21600"/>
                <a:gd name="T16" fmla="*/ 12020 w 21600"/>
                <a:gd name="T17" fmla="*/ 21529 h 21600"/>
                <a:gd name="T18" fmla="*/ 394 w 21600"/>
                <a:gd name="T19" fmla="*/ 19836 h 21600"/>
                <a:gd name="T20" fmla="*/ 2429 w 21600"/>
                <a:gd name="T21" fmla="*/ 13290 h 21600"/>
                <a:gd name="T22" fmla="*/ 6549 w 21600"/>
                <a:gd name="T23" fmla="*/ 12244 h 21600"/>
                <a:gd name="T24" fmla="*/ 7739 w 21600"/>
                <a:gd name="T25" fmla="*/ 10110 h 21600"/>
                <a:gd name="T26" fmla="*/ 5504 w 21600"/>
                <a:gd name="T27" fmla="*/ 4670 h 21600"/>
                <a:gd name="T28" fmla="*/ 8817 w 21600"/>
                <a:gd name="T29" fmla="*/ 553 h 21600"/>
                <a:gd name="T30" fmla="*/ 13321 w 21600"/>
                <a:gd name="T31" fmla="*/ 49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877" y="647"/>
                  </a:moveTo>
                  <a:cubicBezTo>
                    <a:pt x="14867" y="1308"/>
                    <a:pt x="15434" y="1411"/>
                    <a:pt x="16040" y="2715"/>
                  </a:cubicBezTo>
                  <a:cubicBezTo>
                    <a:pt x="16646" y="4018"/>
                    <a:pt x="16640" y="4267"/>
                    <a:pt x="16690" y="5069"/>
                  </a:cubicBezTo>
                  <a:cubicBezTo>
                    <a:pt x="17013" y="8792"/>
                    <a:pt x="14917" y="9229"/>
                    <a:pt x="14383" y="10068"/>
                  </a:cubicBezTo>
                  <a:cubicBezTo>
                    <a:pt x="14355" y="10889"/>
                    <a:pt x="14639" y="11559"/>
                    <a:pt x="15495" y="11986"/>
                  </a:cubicBezTo>
                  <a:cubicBezTo>
                    <a:pt x="16357" y="12408"/>
                    <a:pt x="17902" y="11906"/>
                    <a:pt x="18725" y="12460"/>
                  </a:cubicBezTo>
                  <a:cubicBezTo>
                    <a:pt x="19948" y="13252"/>
                    <a:pt x="20326" y="13205"/>
                    <a:pt x="20932" y="14790"/>
                  </a:cubicBezTo>
                  <a:cubicBezTo>
                    <a:pt x="21600" y="16375"/>
                    <a:pt x="17352" y="14734"/>
                    <a:pt x="16796" y="15475"/>
                  </a:cubicBezTo>
                  <a:cubicBezTo>
                    <a:pt x="13399" y="16328"/>
                    <a:pt x="13365" y="19349"/>
                    <a:pt x="12020" y="21529"/>
                  </a:cubicBezTo>
                  <a:cubicBezTo>
                    <a:pt x="7794" y="21431"/>
                    <a:pt x="1356" y="21600"/>
                    <a:pt x="394" y="19836"/>
                  </a:cubicBezTo>
                  <a:cubicBezTo>
                    <a:pt x="0" y="17651"/>
                    <a:pt x="1495" y="14781"/>
                    <a:pt x="2429" y="13290"/>
                  </a:cubicBezTo>
                  <a:cubicBezTo>
                    <a:pt x="3363" y="11803"/>
                    <a:pt x="5693" y="12366"/>
                    <a:pt x="6549" y="12244"/>
                  </a:cubicBezTo>
                  <a:cubicBezTo>
                    <a:pt x="7405" y="12127"/>
                    <a:pt x="8067" y="11686"/>
                    <a:pt x="7739" y="10110"/>
                  </a:cubicBezTo>
                  <a:cubicBezTo>
                    <a:pt x="6421" y="8591"/>
                    <a:pt x="5115" y="6616"/>
                    <a:pt x="5504" y="4670"/>
                  </a:cubicBezTo>
                  <a:cubicBezTo>
                    <a:pt x="5893" y="2729"/>
                    <a:pt x="7205" y="1327"/>
                    <a:pt x="8817" y="553"/>
                  </a:cubicBezTo>
                  <a:cubicBezTo>
                    <a:pt x="10435" y="0"/>
                    <a:pt x="12537" y="206"/>
                    <a:pt x="13321" y="49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p>
          </p:txBody>
        </p:sp>
        <p:sp>
          <p:nvSpPr>
            <p:cNvPr id="16" name="曲线 950"/>
            <p:cNvSpPr/>
            <p:nvPr/>
          </p:nvSpPr>
          <p:spPr bwMode="auto">
            <a:xfrm>
              <a:off x="6721" y="290"/>
              <a:ext cx="3080" cy="4121"/>
            </a:xfrm>
            <a:custGeom>
              <a:avLst/>
              <a:gdLst>
                <a:gd name="T0" fmla="*/ 2749 w 21600"/>
                <a:gd name="T1" fmla="*/ 9083 h 21600"/>
                <a:gd name="T2" fmla="*/ 4130 w 21600"/>
                <a:gd name="T3" fmla="*/ 2148 h 21600"/>
                <a:gd name="T4" fmla="*/ 10743 w 21600"/>
                <a:gd name="T5" fmla="*/ 15 h 21600"/>
                <a:gd name="T6" fmla="*/ 15989 w 21600"/>
                <a:gd name="T7" fmla="*/ 1839 h 21600"/>
                <a:gd name="T8" fmla="*/ 17686 w 21600"/>
                <a:gd name="T9" fmla="*/ 5309 h 21600"/>
                <a:gd name="T10" fmla="*/ 17897 w 21600"/>
                <a:gd name="T11" fmla="*/ 8611 h 21600"/>
                <a:gd name="T12" fmla="*/ 16564 w 21600"/>
                <a:gd name="T13" fmla="*/ 9764 h 21600"/>
                <a:gd name="T14" fmla="*/ 14250 w 21600"/>
                <a:gd name="T15" fmla="*/ 10393 h 21600"/>
                <a:gd name="T16" fmla="*/ 13198 w 21600"/>
                <a:gd name="T17" fmla="*/ 12385 h 21600"/>
                <a:gd name="T18" fmla="*/ 14811 w 21600"/>
                <a:gd name="T19" fmla="*/ 13643 h 21600"/>
                <a:gd name="T20" fmla="*/ 18738 w 21600"/>
                <a:gd name="T21" fmla="*/ 14010 h 21600"/>
                <a:gd name="T22" fmla="*/ 20520 w 21600"/>
                <a:gd name="T23" fmla="*/ 14953 h 21600"/>
                <a:gd name="T24" fmla="*/ 21263 w 21600"/>
                <a:gd name="T25" fmla="*/ 17207 h 21600"/>
                <a:gd name="T26" fmla="*/ 21123 w 21600"/>
                <a:gd name="T27" fmla="*/ 20247 h 21600"/>
                <a:gd name="T28" fmla="*/ 9481 w 21600"/>
                <a:gd name="T29" fmla="*/ 21400 h 21600"/>
                <a:gd name="T30" fmla="*/ 5273 w 21600"/>
                <a:gd name="T31" fmla="*/ 16159 h 21600"/>
                <a:gd name="T32" fmla="*/ 855 w 21600"/>
                <a:gd name="T33" fmla="*/ 15635 h 21600"/>
                <a:gd name="T34" fmla="*/ 715 w 21600"/>
                <a:gd name="T35" fmla="*/ 14534 h 21600"/>
                <a:gd name="T36" fmla="*/ 3352 w 21600"/>
                <a:gd name="T37" fmla="*/ 13779 h 21600"/>
                <a:gd name="T38" fmla="*/ 6480 w 21600"/>
                <a:gd name="T39" fmla="*/ 13538 h 21600"/>
                <a:gd name="T40" fmla="*/ 7307 w 21600"/>
                <a:gd name="T41" fmla="*/ 11651 h 21600"/>
                <a:gd name="T42" fmla="*/ 6255 w 21600"/>
                <a:gd name="T43" fmla="*/ 11180 h 21600"/>
                <a:gd name="T44" fmla="*/ 5414 w 21600"/>
                <a:gd name="T45" fmla="*/ 9922 h 21600"/>
                <a:gd name="T46" fmla="*/ 3590 w 21600"/>
                <a:gd name="T47" fmla="*/ 9712 h 21600"/>
                <a:gd name="T48" fmla="*/ 3029 w 21600"/>
                <a:gd name="T49" fmla="*/ 9450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600" h="21600">
                  <a:moveTo>
                    <a:pt x="2749" y="9083"/>
                  </a:moveTo>
                  <a:cubicBezTo>
                    <a:pt x="2959" y="7605"/>
                    <a:pt x="2531" y="3962"/>
                    <a:pt x="4130" y="2148"/>
                  </a:cubicBezTo>
                  <a:cubicBezTo>
                    <a:pt x="5729" y="372"/>
                    <a:pt x="8485" y="0"/>
                    <a:pt x="10743" y="15"/>
                  </a:cubicBezTo>
                  <a:cubicBezTo>
                    <a:pt x="13002" y="36"/>
                    <a:pt x="14601" y="780"/>
                    <a:pt x="15989" y="1839"/>
                  </a:cubicBezTo>
                  <a:cubicBezTo>
                    <a:pt x="17378" y="2898"/>
                    <a:pt x="17280" y="3915"/>
                    <a:pt x="17686" y="5309"/>
                  </a:cubicBezTo>
                  <a:cubicBezTo>
                    <a:pt x="18121" y="6703"/>
                    <a:pt x="18121" y="7720"/>
                    <a:pt x="17897" y="8611"/>
                  </a:cubicBezTo>
                  <a:cubicBezTo>
                    <a:pt x="17672" y="9502"/>
                    <a:pt x="17294" y="9408"/>
                    <a:pt x="16564" y="9764"/>
                  </a:cubicBezTo>
                  <a:cubicBezTo>
                    <a:pt x="15835" y="10121"/>
                    <a:pt x="14923" y="9869"/>
                    <a:pt x="14250" y="10393"/>
                  </a:cubicBezTo>
                  <a:cubicBezTo>
                    <a:pt x="13577" y="10917"/>
                    <a:pt x="13086" y="11735"/>
                    <a:pt x="13198" y="12385"/>
                  </a:cubicBezTo>
                  <a:cubicBezTo>
                    <a:pt x="13310" y="13035"/>
                    <a:pt x="13703" y="13318"/>
                    <a:pt x="14811" y="13643"/>
                  </a:cubicBezTo>
                  <a:cubicBezTo>
                    <a:pt x="15919" y="13968"/>
                    <a:pt x="17609" y="13748"/>
                    <a:pt x="18738" y="14010"/>
                  </a:cubicBezTo>
                  <a:cubicBezTo>
                    <a:pt x="19874" y="14272"/>
                    <a:pt x="19987" y="14314"/>
                    <a:pt x="20520" y="14953"/>
                  </a:cubicBezTo>
                  <a:cubicBezTo>
                    <a:pt x="20996" y="15593"/>
                    <a:pt x="21137" y="16148"/>
                    <a:pt x="21263" y="17207"/>
                  </a:cubicBezTo>
                  <a:cubicBezTo>
                    <a:pt x="21389" y="18266"/>
                    <a:pt x="21600" y="19786"/>
                    <a:pt x="21123" y="20247"/>
                  </a:cubicBezTo>
                  <a:cubicBezTo>
                    <a:pt x="18766" y="21086"/>
                    <a:pt x="13584" y="21600"/>
                    <a:pt x="9481" y="21400"/>
                  </a:cubicBezTo>
                  <a:cubicBezTo>
                    <a:pt x="8738" y="19587"/>
                    <a:pt x="7020" y="17312"/>
                    <a:pt x="5273" y="16159"/>
                  </a:cubicBezTo>
                  <a:cubicBezTo>
                    <a:pt x="3548" y="15006"/>
                    <a:pt x="1767" y="15960"/>
                    <a:pt x="855" y="15635"/>
                  </a:cubicBezTo>
                  <a:cubicBezTo>
                    <a:pt x="0" y="15310"/>
                    <a:pt x="252" y="14922"/>
                    <a:pt x="715" y="14534"/>
                  </a:cubicBezTo>
                  <a:cubicBezTo>
                    <a:pt x="1178" y="14146"/>
                    <a:pt x="2202" y="13978"/>
                    <a:pt x="3352" y="13779"/>
                  </a:cubicBezTo>
                  <a:cubicBezTo>
                    <a:pt x="4502" y="13580"/>
                    <a:pt x="5638" y="13947"/>
                    <a:pt x="6480" y="13538"/>
                  </a:cubicBezTo>
                  <a:cubicBezTo>
                    <a:pt x="7293" y="13129"/>
                    <a:pt x="7349" y="12123"/>
                    <a:pt x="7307" y="11651"/>
                  </a:cubicBezTo>
                  <a:cubicBezTo>
                    <a:pt x="7265" y="11180"/>
                    <a:pt x="6634" y="11525"/>
                    <a:pt x="6255" y="11180"/>
                  </a:cubicBezTo>
                  <a:cubicBezTo>
                    <a:pt x="5876" y="10834"/>
                    <a:pt x="5947" y="10215"/>
                    <a:pt x="5414" y="9922"/>
                  </a:cubicBezTo>
                  <a:cubicBezTo>
                    <a:pt x="4881" y="9628"/>
                    <a:pt x="4067" y="9806"/>
                    <a:pt x="3590" y="9712"/>
                  </a:cubicBezTo>
                  <a:cubicBezTo>
                    <a:pt x="3113" y="9618"/>
                    <a:pt x="3106" y="9497"/>
                    <a:pt x="3029" y="9450"/>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p>
          </p:txBody>
        </p:sp>
      </p:grpSp>
      <p:grpSp>
        <p:nvGrpSpPr>
          <p:cNvPr id="17" name="Group 12"/>
          <p:cNvGrpSpPr/>
          <p:nvPr/>
        </p:nvGrpSpPr>
        <p:grpSpPr bwMode="auto">
          <a:xfrm>
            <a:off x="6908004" y="1844825"/>
            <a:ext cx="2373664" cy="1622425"/>
            <a:chOff x="0" y="0"/>
            <a:chExt cx="9801" cy="6692"/>
          </a:xfrm>
          <a:solidFill>
            <a:schemeClr val="accent1"/>
          </a:solidFill>
        </p:grpSpPr>
        <p:sp>
          <p:nvSpPr>
            <p:cNvPr id="18" name="曲线 948"/>
            <p:cNvSpPr/>
            <p:nvPr/>
          </p:nvSpPr>
          <p:spPr bwMode="auto">
            <a:xfrm>
              <a:off x="2263" y="0"/>
              <a:ext cx="5780" cy="6693"/>
            </a:xfrm>
            <a:custGeom>
              <a:avLst/>
              <a:gdLst>
                <a:gd name="T0" fmla="*/ 13513 w 21600"/>
                <a:gd name="T1" fmla="*/ 693 h 21600"/>
                <a:gd name="T2" fmla="*/ 15646 w 21600"/>
                <a:gd name="T3" fmla="*/ 2743 h 21600"/>
                <a:gd name="T4" fmla="*/ 16293 w 21600"/>
                <a:gd name="T5" fmla="*/ 5076 h 21600"/>
                <a:gd name="T6" fmla="*/ 14013 w 21600"/>
                <a:gd name="T7" fmla="*/ 10033 h 21600"/>
                <a:gd name="T8" fmla="*/ 15000 w 21600"/>
                <a:gd name="T9" fmla="*/ 12047 h 21600"/>
                <a:gd name="T10" fmla="*/ 18939 w 21600"/>
                <a:gd name="T11" fmla="*/ 12550 h 21600"/>
                <a:gd name="T12" fmla="*/ 20878 w 21600"/>
                <a:gd name="T13" fmla="*/ 15742 h 21600"/>
                <a:gd name="T14" fmla="*/ 21054 w 21600"/>
                <a:gd name="T15" fmla="*/ 19957 h 21600"/>
                <a:gd name="T16" fmla="*/ 9652 w 21600"/>
                <a:gd name="T17" fmla="*/ 21374 h 21600"/>
                <a:gd name="T18" fmla="*/ 455 w 21600"/>
                <a:gd name="T19" fmla="*/ 19563 h 21600"/>
                <a:gd name="T20" fmla="*/ 2201 w 21600"/>
                <a:gd name="T21" fmla="*/ 13225 h 21600"/>
                <a:gd name="T22" fmla="*/ 6270 w 21600"/>
                <a:gd name="T23" fmla="*/ 12189 h 21600"/>
                <a:gd name="T24" fmla="*/ 7447 w 21600"/>
                <a:gd name="T25" fmla="*/ 10075 h 21600"/>
                <a:gd name="T26" fmla="*/ 5239 w 21600"/>
                <a:gd name="T27" fmla="*/ 4682 h 21600"/>
                <a:gd name="T28" fmla="*/ 8512 w 21600"/>
                <a:gd name="T29" fmla="*/ 603 h 21600"/>
                <a:gd name="T30" fmla="*/ 12963 w 21600"/>
                <a:gd name="T31" fmla="*/ 54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513" y="693"/>
                  </a:moveTo>
                  <a:cubicBezTo>
                    <a:pt x="14488" y="1348"/>
                    <a:pt x="15048" y="1452"/>
                    <a:pt x="15646" y="2743"/>
                  </a:cubicBezTo>
                  <a:cubicBezTo>
                    <a:pt x="16244" y="4034"/>
                    <a:pt x="16241" y="4282"/>
                    <a:pt x="16293" y="5076"/>
                  </a:cubicBezTo>
                  <a:cubicBezTo>
                    <a:pt x="16607" y="8768"/>
                    <a:pt x="14540" y="9197"/>
                    <a:pt x="14013" y="10033"/>
                  </a:cubicBezTo>
                  <a:cubicBezTo>
                    <a:pt x="13983" y="10846"/>
                    <a:pt x="14152" y="11627"/>
                    <a:pt x="15000" y="12047"/>
                  </a:cubicBezTo>
                  <a:cubicBezTo>
                    <a:pt x="15852" y="12466"/>
                    <a:pt x="17732" y="11766"/>
                    <a:pt x="18939" y="12550"/>
                  </a:cubicBezTo>
                  <a:cubicBezTo>
                    <a:pt x="20146" y="13335"/>
                    <a:pt x="20280" y="14170"/>
                    <a:pt x="20878" y="15742"/>
                  </a:cubicBezTo>
                  <a:cubicBezTo>
                    <a:pt x="21476" y="17314"/>
                    <a:pt x="21600" y="19224"/>
                    <a:pt x="21054" y="19957"/>
                  </a:cubicBezTo>
                  <a:cubicBezTo>
                    <a:pt x="17698" y="20802"/>
                    <a:pt x="13826" y="21600"/>
                    <a:pt x="9652" y="21374"/>
                  </a:cubicBezTo>
                  <a:cubicBezTo>
                    <a:pt x="5478" y="21309"/>
                    <a:pt x="1401" y="21306"/>
                    <a:pt x="455" y="19563"/>
                  </a:cubicBezTo>
                  <a:cubicBezTo>
                    <a:pt x="0" y="17398"/>
                    <a:pt x="1278" y="14700"/>
                    <a:pt x="2201" y="13225"/>
                  </a:cubicBezTo>
                  <a:cubicBezTo>
                    <a:pt x="3124" y="11750"/>
                    <a:pt x="5422" y="12308"/>
                    <a:pt x="6270" y="12189"/>
                  </a:cubicBezTo>
                  <a:cubicBezTo>
                    <a:pt x="7119" y="12069"/>
                    <a:pt x="7773" y="11634"/>
                    <a:pt x="7447" y="10075"/>
                  </a:cubicBezTo>
                  <a:cubicBezTo>
                    <a:pt x="6147" y="8565"/>
                    <a:pt x="4854" y="6609"/>
                    <a:pt x="5239" y="4682"/>
                  </a:cubicBezTo>
                  <a:cubicBezTo>
                    <a:pt x="5624" y="2756"/>
                    <a:pt x="6917" y="1368"/>
                    <a:pt x="8512" y="603"/>
                  </a:cubicBezTo>
                  <a:cubicBezTo>
                    <a:pt x="10108" y="0"/>
                    <a:pt x="12186" y="258"/>
                    <a:pt x="12963" y="54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en-US" sz="2000" b="1">
                <a:solidFill>
                  <a:srgbClr val="F8F8F8"/>
                </a:solidFill>
                <a:ea typeface="微软雅黑" panose="020B0503020204020204" pitchFamily="34" charset="-122"/>
              </a:endParaRPr>
            </a:p>
          </p:txBody>
        </p:sp>
        <p:sp>
          <p:nvSpPr>
            <p:cNvPr id="19" name="曲线 948"/>
            <p:cNvSpPr/>
            <p:nvPr/>
          </p:nvSpPr>
          <p:spPr bwMode="auto">
            <a:xfrm>
              <a:off x="0" y="0"/>
              <a:ext cx="3885" cy="4606"/>
            </a:xfrm>
            <a:custGeom>
              <a:avLst/>
              <a:gdLst>
                <a:gd name="T0" fmla="*/ 13877 w 21600"/>
                <a:gd name="T1" fmla="*/ 647 h 21600"/>
                <a:gd name="T2" fmla="*/ 16040 w 21600"/>
                <a:gd name="T3" fmla="*/ 2715 h 21600"/>
                <a:gd name="T4" fmla="*/ 16690 w 21600"/>
                <a:gd name="T5" fmla="*/ 5069 h 21600"/>
                <a:gd name="T6" fmla="*/ 14383 w 21600"/>
                <a:gd name="T7" fmla="*/ 10068 h 21600"/>
                <a:gd name="T8" fmla="*/ 15495 w 21600"/>
                <a:gd name="T9" fmla="*/ 11986 h 21600"/>
                <a:gd name="T10" fmla="*/ 18725 w 21600"/>
                <a:gd name="T11" fmla="*/ 12460 h 21600"/>
                <a:gd name="T12" fmla="*/ 20932 w 21600"/>
                <a:gd name="T13" fmla="*/ 14790 h 21600"/>
                <a:gd name="T14" fmla="*/ 16796 w 21600"/>
                <a:gd name="T15" fmla="*/ 15475 h 21600"/>
                <a:gd name="T16" fmla="*/ 12020 w 21600"/>
                <a:gd name="T17" fmla="*/ 21529 h 21600"/>
                <a:gd name="T18" fmla="*/ 394 w 21600"/>
                <a:gd name="T19" fmla="*/ 19836 h 21600"/>
                <a:gd name="T20" fmla="*/ 2429 w 21600"/>
                <a:gd name="T21" fmla="*/ 13290 h 21600"/>
                <a:gd name="T22" fmla="*/ 6549 w 21600"/>
                <a:gd name="T23" fmla="*/ 12244 h 21600"/>
                <a:gd name="T24" fmla="*/ 7739 w 21600"/>
                <a:gd name="T25" fmla="*/ 10110 h 21600"/>
                <a:gd name="T26" fmla="*/ 5504 w 21600"/>
                <a:gd name="T27" fmla="*/ 4670 h 21600"/>
                <a:gd name="T28" fmla="*/ 8817 w 21600"/>
                <a:gd name="T29" fmla="*/ 553 h 21600"/>
                <a:gd name="T30" fmla="*/ 13321 w 21600"/>
                <a:gd name="T31" fmla="*/ 492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1600" h="21600">
                  <a:moveTo>
                    <a:pt x="13877" y="647"/>
                  </a:moveTo>
                  <a:cubicBezTo>
                    <a:pt x="14867" y="1308"/>
                    <a:pt x="15434" y="1411"/>
                    <a:pt x="16040" y="2715"/>
                  </a:cubicBezTo>
                  <a:cubicBezTo>
                    <a:pt x="16646" y="4018"/>
                    <a:pt x="16640" y="4267"/>
                    <a:pt x="16690" y="5069"/>
                  </a:cubicBezTo>
                  <a:cubicBezTo>
                    <a:pt x="17013" y="8792"/>
                    <a:pt x="14917" y="9229"/>
                    <a:pt x="14383" y="10068"/>
                  </a:cubicBezTo>
                  <a:cubicBezTo>
                    <a:pt x="14355" y="10889"/>
                    <a:pt x="14639" y="11559"/>
                    <a:pt x="15495" y="11986"/>
                  </a:cubicBezTo>
                  <a:cubicBezTo>
                    <a:pt x="16357" y="12408"/>
                    <a:pt x="17902" y="11906"/>
                    <a:pt x="18725" y="12460"/>
                  </a:cubicBezTo>
                  <a:cubicBezTo>
                    <a:pt x="19948" y="13252"/>
                    <a:pt x="20326" y="13205"/>
                    <a:pt x="20932" y="14790"/>
                  </a:cubicBezTo>
                  <a:cubicBezTo>
                    <a:pt x="21600" y="16375"/>
                    <a:pt x="17352" y="14734"/>
                    <a:pt x="16796" y="15475"/>
                  </a:cubicBezTo>
                  <a:cubicBezTo>
                    <a:pt x="13399" y="16328"/>
                    <a:pt x="13365" y="19349"/>
                    <a:pt x="12020" y="21529"/>
                  </a:cubicBezTo>
                  <a:cubicBezTo>
                    <a:pt x="7794" y="21431"/>
                    <a:pt x="1356" y="21600"/>
                    <a:pt x="394" y="19836"/>
                  </a:cubicBezTo>
                  <a:cubicBezTo>
                    <a:pt x="0" y="17651"/>
                    <a:pt x="1495" y="14781"/>
                    <a:pt x="2429" y="13290"/>
                  </a:cubicBezTo>
                  <a:cubicBezTo>
                    <a:pt x="3363" y="11803"/>
                    <a:pt x="5693" y="12366"/>
                    <a:pt x="6549" y="12244"/>
                  </a:cubicBezTo>
                  <a:cubicBezTo>
                    <a:pt x="7405" y="12127"/>
                    <a:pt x="8067" y="11686"/>
                    <a:pt x="7739" y="10110"/>
                  </a:cubicBezTo>
                  <a:cubicBezTo>
                    <a:pt x="6421" y="8591"/>
                    <a:pt x="5115" y="6616"/>
                    <a:pt x="5504" y="4670"/>
                  </a:cubicBezTo>
                  <a:cubicBezTo>
                    <a:pt x="5893" y="2729"/>
                    <a:pt x="7205" y="1327"/>
                    <a:pt x="8817" y="553"/>
                  </a:cubicBezTo>
                  <a:cubicBezTo>
                    <a:pt x="10435" y="0"/>
                    <a:pt x="12537" y="206"/>
                    <a:pt x="13321" y="492"/>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en-US" sz="2000" b="1">
                <a:solidFill>
                  <a:srgbClr val="F8F8F8"/>
                </a:solidFill>
                <a:ea typeface="微软雅黑" panose="020B0503020204020204" pitchFamily="34" charset="-122"/>
              </a:endParaRPr>
            </a:p>
          </p:txBody>
        </p:sp>
        <p:sp>
          <p:nvSpPr>
            <p:cNvPr id="20" name="曲线 950"/>
            <p:cNvSpPr/>
            <p:nvPr/>
          </p:nvSpPr>
          <p:spPr bwMode="auto">
            <a:xfrm>
              <a:off x="6721" y="290"/>
              <a:ext cx="3080" cy="4121"/>
            </a:xfrm>
            <a:custGeom>
              <a:avLst/>
              <a:gdLst>
                <a:gd name="T0" fmla="*/ 2749 w 21600"/>
                <a:gd name="T1" fmla="*/ 9083 h 21600"/>
                <a:gd name="T2" fmla="*/ 4130 w 21600"/>
                <a:gd name="T3" fmla="*/ 2148 h 21600"/>
                <a:gd name="T4" fmla="*/ 10743 w 21600"/>
                <a:gd name="T5" fmla="*/ 15 h 21600"/>
                <a:gd name="T6" fmla="*/ 15989 w 21600"/>
                <a:gd name="T7" fmla="*/ 1839 h 21600"/>
                <a:gd name="T8" fmla="*/ 17686 w 21600"/>
                <a:gd name="T9" fmla="*/ 5309 h 21600"/>
                <a:gd name="T10" fmla="*/ 17897 w 21600"/>
                <a:gd name="T11" fmla="*/ 8611 h 21600"/>
                <a:gd name="T12" fmla="*/ 16564 w 21600"/>
                <a:gd name="T13" fmla="*/ 9764 h 21600"/>
                <a:gd name="T14" fmla="*/ 14250 w 21600"/>
                <a:gd name="T15" fmla="*/ 10393 h 21600"/>
                <a:gd name="T16" fmla="*/ 13198 w 21600"/>
                <a:gd name="T17" fmla="*/ 12385 h 21600"/>
                <a:gd name="T18" fmla="*/ 14811 w 21600"/>
                <a:gd name="T19" fmla="*/ 13643 h 21600"/>
                <a:gd name="T20" fmla="*/ 18738 w 21600"/>
                <a:gd name="T21" fmla="*/ 14010 h 21600"/>
                <a:gd name="T22" fmla="*/ 20520 w 21600"/>
                <a:gd name="T23" fmla="*/ 14953 h 21600"/>
                <a:gd name="T24" fmla="*/ 21263 w 21600"/>
                <a:gd name="T25" fmla="*/ 17207 h 21600"/>
                <a:gd name="T26" fmla="*/ 21123 w 21600"/>
                <a:gd name="T27" fmla="*/ 20247 h 21600"/>
                <a:gd name="T28" fmla="*/ 9481 w 21600"/>
                <a:gd name="T29" fmla="*/ 21400 h 21600"/>
                <a:gd name="T30" fmla="*/ 5273 w 21600"/>
                <a:gd name="T31" fmla="*/ 16159 h 21600"/>
                <a:gd name="T32" fmla="*/ 855 w 21600"/>
                <a:gd name="T33" fmla="*/ 15635 h 21600"/>
                <a:gd name="T34" fmla="*/ 715 w 21600"/>
                <a:gd name="T35" fmla="*/ 14534 h 21600"/>
                <a:gd name="T36" fmla="*/ 3352 w 21600"/>
                <a:gd name="T37" fmla="*/ 13779 h 21600"/>
                <a:gd name="T38" fmla="*/ 6480 w 21600"/>
                <a:gd name="T39" fmla="*/ 13538 h 21600"/>
                <a:gd name="T40" fmla="*/ 7307 w 21600"/>
                <a:gd name="T41" fmla="*/ 11651 h 21600"/>
                <a:gd name="T42" fmla="*/ 6255 w 21600"/>
                <a:gd name="T43" fmla="*/ 11180 h 21600"/>
                <a:gd name="T44" fmla="*/ 5414 w 21600"/>
                <a:gd name="T45" fmla="*/ 9922 h 21600"/>
                <a:gd name="T46" fmla="*/ 3590 w 21600"/>
                <a:gd name="T47" fmla="*/ 9712 h 21600"/>
                <a:gd name="T48" fmla="*/ 3029 w 21600"/>
                <a:gd name="T49" fmla="*/ 9450 h 21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1600" h="21600">
                  <a:moveTo>
                    <a:pt x="2749" y="9083"/>
                  </a:moveTo>
                  <a:cubicBezTo>
                    <a:pt x="2959" y="7605"/>
                    <a:pt x="2531" y="3962"/>
                    <a:pt x="4130" y="2148"/>
                  </a:cubicBezTo>
                  <a:cubicBezTo>
                    <a:pt x="5729" y="372"/>
                    <a:pt x="8485" y="0"/>
                    <a:pt x="10743" y="15"/>
                  </a:cubicBezTo>
                  <a:cubicBezTo>
                    <a:pt x="13002" y="36"/>
                    <a:pt x="14601" y="780"/>
                    <a:pt x="15989" y="1839"/>
                  </a:cubicBezTo>
                  <a:cubicBezTo>
                    <a:pt x="17378" y="2898"/>
                    <a:pt x="17280" y="3915"/>
                    <a:pt x="17686" y="5309"/>
                  </a:cubicBezTo>
                  <a:cubicBezTo>
                    <a:pt x="18121" y="6703"/>
                    <a:pt x="18121" y="7720"/>
                    <a:pt x="17897" y="8611"/>
                  </a:cubicBezTo>
                  <a:cubicBezTo>
                    <a:pt x="17672" y="9502"/>
                    <a:pt x="17294" y="9408"/>
                    <a:pt x="16564" y="9764"/>
                  </a:cubicBezTo>
                  <a:cubicBezTo>
                    <a:pt x="15835" y="10121"/>
                    <a:pt x="14923" y="9869"/>
                    <a:pt x="14250" y="10393"/>
                  </a:cubicBezTo>
                  <a:cubicBezTo>
                    <a:pt x="13577" y="10917"/>
                    <a:pt x="13086" y="11735"/>
                    <a:pt x="13198" y="12385"/>
                  </a:cubicBezTo>
                  <a:cubicBezTo>
                    <a:pt x="13310" y="13035"/>
                    <a:pt x="13703" y="13318"/>
                    <a:pt x="14811" y="13643"/>
                  </a:cubicBezTo>
                  <a:cubicBezTo>
                    <a:pt x="15919" y="13968"/>
                    <a:pt x="17609" y="13748"/>
                    <a:pt x="18738" y="14010"/>
                  </a:cubicBezTo>
                  <a:cubicBezTo>
                    <a:pt x="19874" y="14272"/>
                    <a:pt x="19987" y="14314"/>
                    <a:pt x="20520" y="14953"/>
                  </a:cubicBezTo>
                  <a:cubicBezTo>
                    <a:pt x="20996" y="15593"/>
                    <a:pt x="21137" y="16148"/>
                    <a:pt x="21263" y="17207"/>
                  </a:cubicBezTo>
                  <a:cubicBezTo>
                    <a:pt x="21389" y="18266"/>
                    <a:pt x="21600" y="19786"/>
                    <a:pt x="21123" y="20247"/>
                  </a:cubicBezTo>
                  <a:cubicBezTo>
                    <a:pt x="18766" y="21086"/>
                    <a:pt x="13584" y="21600"/>
                    <a:pt x="9481" y="21400"/>
                  </a:cubicBezTo>
                  <a:cubicBezTo>
                    <a:pt x="8738" y="19587"/>
                    <a:pt x="7020" y="17312"/>
                    <a:pt x="5273" y="16159"/>
                  </a:cubicBezTo>
                  <a:cubicBezTo>
                    <a:pt x="3548" y="15006"/>
                    <a:pt x="1767" y="15960"/>
                    <a:pt x="855" y="15635"/>
                  </a:cubicBezTo>
                  <a:cubicBezTo>
                    <a:pt x="0" y="15310"/>
                    <a:pt x="252" y="14922"/>
                    <a:pt x="715" y="14534"/>
                  </a:cubicBezTo>
                  <a:cubicBezTo>
                    <a:pt x="1178" y="14146"/>
                    <a:pt x="2202" y="13978"/>
                    <a:pt x="3352" y="13779"/>
                  </a:cubicBezTo>
                  <a:cubicBezTo>
                    <a:pt x="4502" y="13580"/>
                    <a:pt x="5638" y="13947"/>
                    <a:pt x="6480" y="13538"/>
                  </a:cubicBezTo>
                  <a:cubicBezTo>
                    <a:pt x="7293" y="13129"/>
                    <a:pt x="7349" y="12123"/>
                    <a:pt x="7307" y="11651"/>
                  </a:cubicBezTo>
                  <a:cubicBezTo>
                    <a:pt x="7265" y="11180"/>
                    <a:pt x="6634" y="11525"/>
                    <a:pt x="6255" y="11180"/>
                  </a:cubicBezTo>
                  <a:cubicBezTo>
                    <a:pt x="5876" y="10834"/>
                    <a:pt x="5947" y="10215"/>
                    <a:pt x="5414" y="9922"/>
                  </a:cubicBezTo>
                  <a:cubicBezTo>
                    <a:pt x="4881" y="9628"/>
                    <a:pt x="4067" y="9806"/>
                    <a:pt x="3590" y="9712"/>
                  </a:cubicBezTo>
                  <a:cubicBezTo>
                    <a:pt x="3113" y="9618"/>
                    <a:pt x="3106" y="9497"/>
                    <a:pt x="3029" y="9450"/>
                  </a:cubicBezTo>
                </a:path>
              </a:pathLst>
            </a:custGeom>
            <a:grpFill/>
            <a:ln w="3175" cap="flat" cmpd="sng">
              <a:noFill/>
              <a:bevel/>
            </a:ln>
            <a:extLst>
              <a:ext uri="{91240B29-F687-4F45-9708-019B960494DF}">
                <a14:hiddenLine xmlns:a14="http://schemas.microsoft.com/office/drawing/2010/main" w="9525">
                  <a:solidFill>
                    <a:srgbClr val="000000"/>
                  </a:solidFill>
                  <a:round/>
                </a14:hiddenLine>
              </a:ext>
            </a:extLst>
          </p:spPr>
          <p:txBody>
            <a:bodyPr anchor="ctr"/>
            <a:lstStyle/>
            <a:p>
              <a:pPr algn="ctr"/>
              <a:endParaRPr lang="zh-CN" altLang="en-US" sz="2000" b="1">
                <a:solidFill>
                  <a:srgbClr val="F8F8F8"/>
                </a:solidFill>
                <a:ea typeface="微软雅黑" panose="020B0503020204020204" pitchFamily="34" charset="-122"/>
              </a:endParaRPr>
            </a:p>
          </p:txBody>
        </p:sp>
      </p:grpSp>
      <p:sp>
        <p:nvSpPr>
          <p:cNvPr id="21" name="Text Box 16"/>
          <p:cNvSpPr txBox="1">
            <a:spLocks noChangeArrowheads="1"/>
          </p:cNvSpPr>
          <p:nvPr/>
        </p:nvSpPr>
        <p:spPr bwMode="auto">
          <a:xfrm>
            <a:off x="2857227" y="3692673"/>
            <a:ext cx="2372076" cy="369332"/>
          </a:xfrm>
          <a:prstGeom prst="rect">
            <a:avLst/>
          </a:prstGeom>
          <a:solidFill>
            <a:schemeClr val="tx2"/>
          </a:solidFill>
          <a:ln w="3175" cap="flat" cmpd="sng">
            <a:noFill/>
            <a:bevel/>
          </a:ln>
        </p:spPr>
        <p:txBody>
          <a:bodyPr anchor="ctr"/>
          <a:lstStyle>
            <a:defPPr>
              <a:defRPr lang="zh-CN"/>
            </a:defPPr>
          </a:lstStyle>
          <a:p>
            <a:pPr algn="ctr"/>
            <a:r>
              <a:rPr lang="zh-CN" altLang="en-US" sz="2000" b="1" dirty="0">
                <a:solidFill>
                  <a:srgbClr val="F8F8F8"/>
                </a:solidFill>
                <a:latin typeface="+mn-ea"/>
              </a:rPr>
              <a:t>某某团队</a:t>
            </a:r>
            <a:endParaRPr lang="zh-CN" altLang="en-US" sz="2000" b="1" dirty="0">
              <a:solidFill>
                <a:srgbClr val="F8F8F8"/>
              </a:solidFill>
              <a:latin typeface="+mn-ea"/>
            </a:endParaRPr>
          </a:p>
        </p:txBody>
      </p:sp>
      <p:sp>
        <p:nvSpPr>
          <p:cNvPr id="24" name="Rectangle 17"/>
          <p:cNvSpPr>
            <a:spLocks noChangeArrowheads="1"/>
          </p:cNvSpPr>
          <p:nvPr/>
        </p:nvSpPr>
        <p:spPr bwMode="auto">
          <a:xfrm>
            <a:off x="2857227" y="4124473"/>
            <a:ext cx="2373664" cy="1943100"/>
          </a:xfrm>
          <a:prstGeom prst="rect">
            <a:avLst/>
          </a:prstGeom>
          <a:solidFill>
            <a:schemeClr val="tx1">
              <a:lumMod val="50000"/>
              <a:lumOff val="50000"/>
            </a:schemeClr>
          </a:solidFill>
          <a:ln>
            <a:noFill/>
          </a:ln>
          <a:effectLst/>
        </p:spPr>
        <p:txBody>
          <a:bodyPr anchor="ctr"/>
          <a:lstStyle/>
          <a:p>
            <a:endParaRPr lang="zh-CN" altLang="en-US"/>
          </a:p>
        </p:txBody>
      </p:sp>
      <p:sp>
        <p:nvSpPr>
          <p:cNvPr id="25" name="Text Box 18"/>
          <p:cNvSpPr txBox="1">
            <a:spLocks noChangeArrowheads="1"/>
          </p:cNvSpPr>
          <p:nvPr/>
        </p:nvSpPr>
        <p:spPr bwMode="auto">
          <a:xfrm>
            <a:off x="6908004" y="3692673"/>
            <a:ext cx="2373664" cy="400110"/>
          </a:xfrm>
          <a:prstGeom prst="rect">
            <a:avLst/>
          </a:prstGeom>
          <a:solidFill>
            <a:schemeClr val="accent1"/>
          </a:solidFill>
          <a:ln w="3175" cap="flat" cmpd="sng">
            <a:noFill/>
            <a:bevel/>
          </a:ln>
        </p:spPr>
        <p:txBody>
          <a:bodyPr anchor="ctr"/>
          <a:lstStyle>
            <a:defPPr>
              <a:defRPr lang="zh-CN"/>
            </a:defPPr>
            <a:lvl1pPr algn="ctr">
              <a:defRPr sz="2000" b="1">
                <a:solidFill>
                  <a:srgbClr val="F8F8F8"/>
                </a:solidFill>
                <a:ea typeface="微软雅黑" panose="020B0503020204020204" pitchFamily="34" charset="-122"/>
              </a:defRPr>
            </a:lvl1pPr>
          </a:lstStyle>
          <a:p>
            <a:r>
              <a:rPr lang="zh-CN" altLang="en-US" dirty="0"/>
              <a:t>某某团队</a:t>
            </a:r>
            <a:endParaRPr lang="zh-CN" altLang="en-US" dirty="0"/>
          </a:p>
        </p:txBody>
      </p:sp>
      <p:sp>
        <p:nvSpPr>
          <p:cNvPr id="26" name="Rectangle 19"/>
          <p:cNvSpPr>
            <a:spLocks noChangeArrowheads="1"/>
          </p:cNvSpPr>
          <p:nvPr/>
        </p:nvSpPr>
        <p:spPr bwMode="auto">
          <a:xfrm>
            <a:off x="6908004" y="4124473"/>
            <a:ext cx="2373664" cy="1943100"/>
          </a:xfrm>
          <a:prstGeom prst="rect">
            <a:avLst/>
          </a:prstGeom>
          <a:solidFill>
            <a:schemeClr val="tx1">
              <a:lumMod val="50000"/>
              <a:lumOff val="50000"/>
            </a:schemeClr>
          </a:solidFill>
          <a:ln>
            <a:noFill/>
          </a:ln>
          <a:effectLst/>
        </p:spPr>
        <p:txBody>
          <a:bodyPr anchor="ctr"/>
          <a:lstStyle/>
          <a:p>
            <a:endParaRPr lang="zh-CN" altLang="en-US"/>
          </a:p>
        </p:txBody>
      </p:sp>
      <p:sp>
        <p:nvSpPr>
          <p:cNvPr id="31" name="Text Box 20"/>
          <p:cNvSpPr txBox="1">
            <a:spLocks noChangeArrowheads="1"/>
          </p:cNvSpPr>
          <p:nvPr/>
        </p:nvSpPr>
        <p:spPr bwMode="auto">
          <a:xfrm>
            <a:off x="3033347" y="4340375"/>
            <a:ext cx="2062676" cy="132343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r>
              <a:rPr lang="zh-CN" altLang="en-US" sz="1600" dirty="0">
                <a:solidFill>
                  <a:srgbClr val="F8F8F8"/>
                </a:solidFill>
                <a:latin typeface="+mn-ea"/>
              </a:rPr>
              <a:t>●这里输入您的文字</a:t>
            </a:r>
            <a:endParaRPr lang="zh-CN" altLang="en-US" sz="1600" dirty="0">
              <a:solidFill>
                <a:srgbClr val="F8F8F8"/>
              </a:solidFill>
              <a:latin typeface="+mn-ea"/>
            </a:endParaRPr>
          </a:p>
          <a:p>
            <a:r>
              <a:rPr lang="zh-CN" altLang="en-US" sz="1600" dirty="0">
                <a:solidFill>
                  <a:srgbClr val="F8F8F8"/>
                </a:solidFill>
                <a:latin typeface="+mn-ea"/>
              </a:rPr>
              <a:t>●这里输入您的文字</a:t>
            </a:r>
            <a:endParaRPr lang="zh-CN" altLang="en-US" sz="1600" dirty="0">
              <a:solidFill>
                <a:srgbClr val="F8F8F8"/>
              </a:solidFill>
              <a:latin typeface="+mn-ea"/>
            </a:endParaRPr>
          </a:p>
          <a:p>
            <a:r>
              <a:rPr lang="zh-CN" altLang="en-US" sz="1600" dirty="0">
                <a:solidFill>
                  <a:srgbClr val="F8F8F8"/>
                </a:solidFill>
                <a:latin typeface="+mn-ea"/>
              </a:rPr>
              <a:t>●这里输入您的文字</a:t>
            </a:r>
            <a:endParaRPr lang="zh-CN" altLang="en-US" sz="1600" dirty="0">
              <a:solidFill>
                <a:srgbClr val="F8F8F8"/>
              </a:solidFill>
              <a:latin typeface="+mn-ea"/>
            </a:endParaRPr>
          </a:p>
          <a:p>
            <a:r>
              <a:rPr lang="zh-CN" altLang="en-US" sz="1600" dirty="0">
                <a:solidFill>
                  <a:srgbClr val="F8F8F8"/>
                </a:solidFill>
                <a:latin typeface="+mn-ea"/>
              </a:rPr>
              <a:t>●这里输入您的文字</a:t>
            </a:r>
            <a:endParaRPr lang="zh-CN" altLang="en-US" sz="1600" dirty="0">
              <a:solidFill>
                <a:srgbClr val="F8F8F8"/>
              </a:solidFill>
              <a:latin typeface="+mn-ea"/>
            </a:endParaRPr>
          </a:p>
          <a:p>
            <a:r>
              <a:rPr lang="zh-CN" altLang="en-US" sz="1600" dirty="0">
                <a:solidFill>
                  <a:srgbClr val="F8F8F8"/>
                </a:solidFill>
                <a:latin typeface="+mn-ea"/>
              </a:rPr>
              <a:t>●这里输入您的文字</a:t>
            </a:r>
            <a:endParaRPr lang="zh-CN" altLang="en-US" dirty="0">
              <a:solidFill>
                <a:srgbClr val="F8F8F8"/>
              </a:solidFill>
              <a:latin typeface="+mn-ea"/>
            </a:endParaRPr>
          </a:p>
        </p:txBody>
      </p:sp>
      <p:sp>
        <p:nvSpPr>
          <p:cNvPr id="32" name="Text Box 21"/>
          <p:cNvSpPr txBox="1">
            <a:spLocks noChangeArrowheads="1"/>
          </p:cNvSpPr>
          <p:nvPr/>
        </p:nvSpPr>
        <p:spPr bwMode="auto">
          <a:xfrm>
            <a:off x="7085711" y="4340375"/>
            <a:ext cx="2062676" cy="132343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r>
              <a:rPr lang="zh-CN" altLang="en-US" sz="1600" dirty="0">
                <a:solidFill>
                  <a:srgbClr val="F8F8F8"/>
                </a:solidFill>
                <a:latin typeface="+mn-ea"/>
              </a:rPr>
              <a:t>●这里输入您的文字</a:t>
            </a:r>
            <a:endParaRPr lang="zh-CN" altLang="en-US" sz="1600" dirty="0">
              <a:solidFill>
                <a:srgbClr val="F8F8F8"/>
              </a:solidFill>
              <a:latin typeface="+mn-ea"/>
            </a:endParaRPr>
          </a:p>
          <a:p>
            <a:r>
              <a:rPr lang="zh-CN" altLang="en-US" sz="1600" dirty="0">
                <a:solidFill>
                  <a:srgbClr val="F8F8F8"/>
                </a:solidFill>
                <a:latin typeface="+mn-ea"/>
              </a:rPr>
              <a:t>●这里输入您的文字</a:t>
            </a:r>
            <a:endParaRPr lang="zh-CN" altLang="en-US" sz="1600" dirty="0">
              <a:solidFill>
                <a:srgbClr val="F8F8F8"/>
              </a:solidFill>
              <a:latin typeface="+mn-ea"/>
            </a:endParaRPr>
          </a:p>
          <a:p>
            <a:r>
              <a:rPr lang="zh-CN" altLang="en-US" sz="1600" dirty="0">
                <a:solidFill>
                  <a:srgbClr val="F8F8F8"/>
                </a:solidFill>
                <a:latin typeface="+mn-ea"/>
              </a:rPr>
              <a:t>●这里输入您的文字</a:t>
            </a:r>
            <a:endParaRPr lang="zh-CN" altLang="en-US" sz="1600" dirty="0">
              <a:solidFill>
                <a:srgbClr val="F8F8F8"/>
              </a:solidFill>
              <a:latin typeface="+mn-ea"/>
            </a:endParaRPr>
          </a:p>
          <a:p>
            <a:r>
              <a:rPr lang="zh-CN" altLang="en-US" sz="1600" dirty="0">
                <a:solidFill>
                  <a:srgbClr val="F8F8F8"/>
                </a:solidFill>
                <a:latin typeface="+mn-ea"/>
              </a:rPr>
              <a:t>●这里输入您的文字</a:t>
            </a:r>
            <a:endParaRPr lang="zh-CN" altLang="en-US" sz="1600" dirty="0">
              <a:solidFill>
                <a:srgbClr val="F8F8F8"/>
              </a:solidFill>
              <a:latin typeface="+mn-ea"/>
            </a:endParaRPr>
          </a:p>
          <a:p>
            <a:r>
              <a:rPr lang="zh-CN" altLang="en-US" sz="1600" dirty="0">
                <a:solidFill>
                  <a:srgbClr val="F8F8F8"/>
                </a:solidFill>
                <a:latin typeface="+mn-ea"/>
              </a:rPr>
              <a:t>●这里输入您的文字</a:t>
            </a:r>
            <a:endParaRPr lang="zh-CN" altLang="en-US" dirty="0">
              <a:solidFill>
                <a:srgbClr val="F8F8F8"/>
              </a:solidFill>
              <a:latin typeface="+mn-ea"/>
            </a:endParaRPr>
          </a:p>
        </p:txBody>
      </p:sp>
      <p:grpSp>
        <p:nvGrpSpPr>
          <p:cNvPr id="33" name="Group 22"/>
          <p:cNvGrpSpPr/>
          <p:nvPr/>
        </p:nvGrpSpPr>
        <p:grpSpPr bwMode="auto">
          <a:xfrm>
            <a:off x="5572025" y="3359298"/>
            <a:ext cx="1078938" cy="1079500"/>
            <a:chOff x="0" y="0"/>
            <a:chExt cx="1700" cy="1700"/>
          </a:xfrm>
          <a:solidFill>
            <a:schemeClr val="accent2"/>
          </a:solidFill>
        </p:grpSpPr>
        <p:sp>
          <p:nvSpPr>
            <p:cNvPr id="34" name="Oval 23"/>
            <p:cNvSpPr>
              <a:spLocks noChangeArrowheads="1"/>
            </p:cNvSpPr>
            <p:nvPr/>
          </p:nvSpPr>
          <p:spPr bwMode="auto">
            <a:xfrm>
              <a:off x="0" y="0"/>
              <a:ext cx="1700" cy="1700"/>
            </a:xfrm>
            <a:prstGeom prst="ellipse">
              <a:avLst/>
            </a:prstGeom>
            <a:grpFill/>
            <a:ln>
              <a:noFill/>
            </a:ln>
            <a:effectLst/>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zh-CN" altLang="en-US"/>
            </a:p>
          </p:txBody>
        </p:sp>
        <p:sp>
          <p:nvSpPr>
            <p:cNvPr id="35" name="WordArt 24"/>
            <p:cNvSpPr>
              <a:spLocks noChangeArrowheads="1" noChangeShapeType="1"/>
            </p:cNvSpPr>
            <p:nvPr/>
          </p:nvSpPr>
          <p:spPr bwMode="auto">
            <a:xfrm>
              <a:off x="215" y="350"/>
              <a:ext cx="1245" cy="950"/>
            </a:xfrm>
            <a:prstGeom prst="rect">
              <a:avLst/>
            </a:prstGeom>
            <a:grpFill/>
            <a:extLst>
              <a:ext uri="{91240B29-F687-4F45-9708-019B960494DF}">
                <a14:hiddenLine xmlns:a14="http://schemas.microsoft.com/office/drawing/2010/main" w="9525">
                  <a:solidFill>
                    <a:srgbClr val="000000"/>
                  </a:solidFill>
                  <a:round/>
                </a14:hiddenLine>
              </a:ext>
              <a:ext uri="{AF507438-7753-43E0-B8FC-AC1667EBCBE1}">
                <a14:hiddenEffects xmlns:a14="http://schemas.microsoft.com/office/drawing/2010/main">
                  <a:effectLst/>
                </a14:hiddenEffects>
              </a:ext>
            </a:extLst>
          </p:spPr>
          <p:txBody>
            <a:bodyPr wrap="none" fromWordArt="1">
              <a:prstTxWarp prst="textPlain">
                <a:avLst>
                  <a:gd name="adj" fmla="val 50000"/>
                </a:avLst>
              </a:prstTxWarp>
            </a:bodyPr>
            <a:lstStyle/>
            <a:p>
              <a:pPr algn="ctr"/>
              <a:r>
                <a:rPr lang="en-US" altLang="zh-CN" sz="3600" dirty="0">
                  <a:solidFill>
                    <a:srgbClr val="F8F8F8"/>
                  </a:solidFill>
                  <a:latin typeface="微软雅黑" panose="020B0503020204020204" pitchFamily="34" charset="-122"/>
                  <a:ea typeface="微软雅黑" panose="020B0503020204020204" pitchFamily="34" charset="-122"/>
                </a:rPr>
                <a:t>VS</a:t>
              </a:r>
              <a:endParaRPr lang="zh-CN" altLang="en-US" sz="3600" dirty="0">
                <a:solidFill>
                  <a:srgbClr val="F8F8F8"/>
                </a:solidFill>
                <a:latin typeface="微软雅黑" panose="020B0503020204020204" pitchFamily="34" charset="-122"/>
                <a:ea typeface="微软雅黑" panose="020B0503020204020204" pitchFamily="34" charset="-122"/>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20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fill="hold"/>
                                        <p:tgtEl>
                                          <p:spTgt spid="21"/>
                                        </p:tgtEl>
                                        <p:attrNameLst>
                                          <p:attrName>ppt_x</p:attrName>
                                        </p:attrNameLst>
                                      </p:cBhvr>
                                      <p:tavLst>
                                        <p:tav tm="0">
                                          <p:val>
                                            <p:strVal val="#ppt_x"/>
                                          </p:val>
                                        </p:tav>
                                        <p:tav tm="100000">
                                          <p:val>
                                            <p:strVal val="#ppt_x"/>
                                          </p:val>
                                        </p:tav>
                                      </p:tavLst>
                                    </p:anim>
                                    <p:anim calcmode="lin" valueType="num">
                                      <p:cBhvr additive="base">
                                        <p:cTn id="12" dur="500" fill="hold"/>
                                        <p:tgtEl>
                                          <p:spTgt spid="21"/>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wipe(up)">
                                      <p:cBhvr>
                                        <p:cTn id="16" dur="500"/>
                                        <p:tgtEl>
                                          <p:spTgt spid="24"/>
                                        </p:tgtEl>
                                      </p:cBhvr>
                                    </p:animEffect>
                                  </p:childTnLst>
                                </p:cTn>
                              </p:par>
                              <p:par>
                                <p:cTn id="17" presetID="22" presetClass="entr" presetSubtype="1"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up)">
                                      <p:cBhvr>
                                        <p:cTn id="19" dur="500"/>
                                        <p:tgtEl>
                                          <p:spTgt spid="31"/>
                                        </p:tgtEl>
                                      </p:cBhvr>
                                    </p:animEffect>
                                  </p:childTnLst>
                                </p:cTn>
                              </p:par>
                            </p:childTnLst>
                          </p:cTn>
                        </p:par>
                        <p:par>
                          <p:cTn id="20" fill="hold">
                            <p:stCondLst>
                              <p:cond delay="1000"/>
                            </p:stCondLst>
                            <p:childTnLst>
                              <p:par>
                                <p:cTn id="21" presetID="2" presetClass="entr" presetSubtype="4"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200"/>
                                  </p:stCondLst>
                                  <p:childTnLst>
                                    <p:set>
                                      <p:cBhvr>
                                        <p:cTn id="26" dur="1" fill="hold">
                                          <p:stCondLst>
                                            <p:cond delay="0"/>
                                          </p:stCondLst>
                                        </p:cTn>
                                        <p:tgtEl>
                                          <p:spTgt spid="25"/>
                                        </p:tgtEl>
                                        <p:attrNameLst>
                                          <p:attrName>style.visibility</p:attrName>
                                        </p:attrNameLst>
                                      </p:cBhvr>
                                      <p:to>
                                        <p:strVal val="visible"/>
                                      </p:to>
                                    </p:set>
                                    <p:anim calcmode="lin" valueType="num">
                                      <p:cBhvr additive="base">
                                        <p:cTn id="27" dur="500" fill="hold"/>
                                        <p:tgtEl>
                                          <p:spTgt spid="25"/>
                                        </p:tgtEl>
                                        <p:attrNameLst>
                                          <p:attrName>ppt_x</p:attrName>
                                        </p:attrNameLst>
                                      </p:cBhvr>
                                      <p:tavLst>
                                        <p:tav tm="0">
                                          <p:val>
                                            <p:strVal val="#ppt_x"/>
                                          </p:val>
                                        </p:tav>
                                        <p:tav tm="100000">
                                          <p:val>
                                            <p:strVal val="#ppt_x"/>
                                          </p:val>
                                        </p:tav>
                                      </p:tavLst>
                                    </p:anim>
                                    <p:anim calcmode="lin" valueType="num">
                                      <p:cBhvr additive="base">
                                        <p:cTn id="28" dur="500" fill="hold"/>
                                        <p:tgtEl>
                                          <p:spTgt spid="25"/>
                                        </p:tgtEl>
                                        <p:attrNameLst>
                                          <p:attrName>ppt_y</p:attrName>
                                        </p:attrNameLst>
                                      </p:cBhvr>
                                      <p:tavLst>
                                        <p:tav tm="0">
                                          <p:val>
                                            <p:strVal val="1+#ppt_h/2"/>
                                          </p:val>
                                        </p:tav>
                                        <p:tav tm="100000">
                                          <p:val>
                                            <p:strVal val="#ppt_y"/>
                                          </p:val>
                                        </p:tav>
                                      </p:tavLst>
                                    </p:anim>
                                  </p:childTnLst>
                                </p:cTn>
                              </p:par>
                            </p:childTnLst>
                          </p:cTn>
                        </p:par>
                        <p:par>
                          <p:cTn id="29" fill="hold">
                            <p:stCondLst>
                              <p:cond delay="1500"/>
                            </p:stCondLst>
                            <p:childTnLst>
                              <p:par>
                                <p:cTn id="30" presetID="22" presetClass="entr" presetSubtype="1" fill="hold" grpId="0" nodeType="after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up)">
                                      <p:cBhvr>
                                        <p:cTn id="32" dur="500"/>
                                        <p:tgtEl>
                                          <p:spTgt spid="26"/>
                                        </p:tgtEl>
                                      </p:cBhvr>
                                    </p:animEffect>
                                  </p:childTnLst>
                                </p:cTn>
                              </p:par>
                              <p:par>
                                <p:cTn id="33" presetID="22" presetClass="entr" presetSubtype="1"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wipe(up)">
                                      <p:cBhvr>
                                        <p:cTn id="35" dur="500"/>
                                        <p:tgtEl>
                                          <p:spTgt spid="32"/>
                                        </p:tgtEl>
                                      </p:cBhvr>
                                    </p:animEffect>
                                  </p:childTnLst>
                                </p:cTn>
                              </p:par>
                            </p:childTnLst>
                          </p:cTn>
                        </p:par>
                        <p:par>
                          <p:cTn id="36" fill="hold">
                            <p:stCondLst>
                              <p:cond delay="2000"/>
                            </p:stCondLst>
                            <p:childTnLst>
                              <p:par>
                                <p:cTn id="37" presetID="51" presetClass="entr" presetSubtype="0" fill="hold" nodeType="after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fade">
                                      <p:cBhvr>
                                        <p:cTn id="39" dur="192" decel="100000"/>
                                        <p:tgtEl>
                                          <p:spTgt spid="33"/>
                                        </p:tgtEl>
                                      </p:cBhvr>
                                    </p:animEffect>
                                    <p:animScale>
                                      <p:cBhvr>
                                        <p:cTn id="40" dur="192" decel="100000"/>
                                        <p:tgtEl>
                                          <p:spTgt spid="33"/>
                                        </p:tgtEl>
                                      </p:cBhvr>
                                      <p:from x="10000" y="10000"/>
                                      <p:to x="200000" y="450000"/>
                                    </p:animScale>
                                    <p:animScale>
                                      <p:cBhvr>
                                        <p:cTn id="41" dur="308" accel="100000" fill="hold">
                                          <p:stCondLst>
                                            <p:cond delay="192"/>
                                          </p:stCondLst>
                                        </p:cTn>
                                        <p:tgtEl>
                                          <p:spTgt spid="33"/>
                                        </p:tgtEl>
                                      </p:cBhvr>
                                      <p:from x="200000" y="450000"/>
                                      <p:to x="100000" y="100000"/>
                                    </p:animScale>
                                    <p:set>
                                      <p:cBhvr>
                                        <p:cTn id="42" dur="192" fill="hold"/>
                                        <p:tgtEl>
                                          <p:spTgt spid="33"/>
                                        </p:tgtEl>
                                        <p:attrNameLst>
                                          <p:attrName>ppt_x</p:attrName>
                                        </p:attrNameLst>
                                      </p:cBhvr>
                                      <p:to>
                                        <p:strVal val="(0.5)"/>
                                      </p:to>
                                    </p:set>
                                    <p:anim from="(0.5)" to="(#ppt_x)" calcmode="lin" valueType="num">
                                      <p:cBhvr>
                                        <p:cTn id="43" dur="308" accel="100000" fill="hold">
                                          <p:stCondLst>
                                            <p:cond delay="192"/>
                                          </p:stCondLst>
                                        </p:cTn>
                                        <p:tgtEl>
                                          <p:spTgt spid="33"/>
                                        </p:tgtEl>
                                        <p:attrNameLst>
                                          <p:attrName>ppt_x</p:attrName>
                                        </p:attrNameLst>
                                      </p:cBhvr>
                                    </p:anim>
                                    <p:set>
                                      <p:cBhvr>
                                        <p:cTn id="44" dur="192" fill="hold"/>
                                        <p:tgtEl>
                                          <p:spTgt spid="33"/>
                                        </p:tgtEl>
                                        <p:attrNameLst>
                                          <p:attrName>ppt_y</p:attrName>
                                        </p:attrNameLst>
                                      </p:cBhvr>
                                      <p:to>
                                        <p:strVal val="(#ppt_y+0.4)"/>
                                      </p:to>
                                    </p:set>
                                    <p:anim from="(#ppt_y+0.4)" to="(#ppt_y)" calcmode="lin" valueType="num">
                                      <p:cBhvr>
                                        <p:cTn id="45" dur="308" accel="100000" fill="hold">
                                          <p:stCondLst>
                                            <p:cond delay="192"/>
                                          </p:stCondLst>
                                        </p:cTn>
                                        <p:tgtEl>
                                          <p:spTgt spid="33"/>
                                        </p:tgtEl>
                                        <p:attrNameLst>
                                          <p:attrName>ppt_y</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autoUpdateAnimBg="0"/>
      <p:bldP spid="24" grpId="0" animBg="1"/>
      <p:bldP spid="25" grpId="0" bldLvl="0" animBg="1" autoUpdateAnimBg="0"/>
      <p:bldP spid="26" grpId="0" animBg="1"/>
      <p:bldP spid="31" grpId="0"/>
      <p:bldP spid="3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5648538" y="1988842"/>
            <a:ext cx="4407902" cy="1128011"/>
            <a:chOff x="4556466" y="2315510"/>
            <a:chExt cx="3876757" cy="991571"/>
          </a:xfrm>
          <a:solidFill>
            <a:schemeClr val="accent1"/>
          </a:solidFill>
        </p:grpSpPr>
        <p:sp>
          <p:nvSpPr>
            <p:cNvPr id="14" name="圆角矩形 13"/>
            <p:cNvSpPr/>
            <p:nvPr/>
          </p:nvSpPr>
          <p:spPr bwMode="auto">
            <a:xfrm>
              <a:off x="4556466" y="2315510"/>
              <a:ext cx="3876757" cy="991571"/>
            </a:xfrm>
            <a:prstGeom prst="roundRect">
              <a:avLst>
                <a:gd name="adj" fmla="val 9992"/>
              </a:avLst>
            </a:prstGeom>
            <a:grpFill/>
            <a:ln w="3175" cap="flat" cmpd="sng">
              <a:noFill/>
              <a:bevel/>
            </a:ln>
          </p:spPr>
          <p:txBody>
            <a:bodyPr anchor="ctr"/>
            <a:lstStyle/>
            <a:p>
              <a:pPr lvl="2"/>
              <a:endParaRPr lang="zh-CN" altLang="en-US" dirty="0">
                <a:latin typeface="Arial" panose="020B0604020202020204" pitchFamily="34" charset="0"/>
                <a:ea typeface="宋体" panose="02010600030101010101" pitchFamily="2" charset="-122"/>
              </a:endParaRPr>
            </a:p>
          </p:txBody>
        </p:sp>
        <p:sp>
          <p:nvSpPr>
            <p:cNvPr id="15" name="TextBox 32"/>
            <p:cNvSpPr txBox="1">
              <a:spLocks noChangeArrowheads="1"/>
            </p:cNvSpPr>
            <p:nvPr/>
          </p:nvSpPr>
          <p:spPr bwMode="auto">
            <a:xfrm>
              <a:off x="5426755" y="2466536"/>
              <a:ext cx="2351363" cy="324659"/>
            </a:xfrm>
            <a:prstGeom prst="rect">
              <a:avLst/>
            </a:prstGeom>
            <a:grp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t>点击添加文本一</a:t>
              </a:r>
              <a:endParaRPr lang="zh-CN" altLang="en-US" dirty="0"/>
            </a:p>
          </p:txBody>
        </p:sp>
        <p:sp>
          <p:nvSpPr>
            <p:cNvPr id="16" name="椭圆 15"/>
            <p:cNvSpPr/>
            <p:nvPr/>
          </p:nvSpPr>
          <p:spPr bwMode="auto">
            <a:xfrm>
              <a:off x="5244350" y="2562820"/>
              <a:ext cx="122615" cy="127994"/>
            </a:xfrm>
            <a:prstGeom prst="ellipse">
              <a:avLst/>
            </a:prstGeom>
            <a:grpFill/>
            <a:ln w="3175" cap="flat" cmpd="sng">
              <a:noFill/>
              <a:bevel/>
            </a:ln>
          </p:spPr>
          <p:txBody>
            <a:bodyPr anchor="ctr"/>
            <a:lstStyle/>
            <a:p>
              <a:pPr algn="ctr"/>
              <a:endParaRPr lang="zh-CN" altLang="en-US">
                <a:solidFill>
                  <a:srgbClr val="FFFFFF"/>
                </a:solidFill>
                <a:latin typeface="Arial" panose="020B0604020202020204" pitchFamily="34" charset="0"/>
                <a:ea typeface="微软雅黑" panose="020B0503020204020204" pitchFamily="34" charset="-122"/>
              </a:endParaRPr>
            </a:p>
          </p:txBody>
        </p:sp>
        <p:sp>
          <p:nvSpPr>
            <p:cNvPr id="17" name="TextBox 32"/>
            <p:cNvSpPr txBox="1">
              <a:spLocks noChangeArrowheads="1"/>
            </p:cNvSpPr>
            <p:nvPr/>
          </p:nvSpPr>
          <p:spPr bwMode="auto">
            <a:xfrm>
              <a:off x="5426755" y="2785623"/>
              <a:ext cx="2351363" cy="324659"/>
            </a:xfrm>
            <a:prstGeom prst="rect">
              <a:avLst/>
            </a:prstGeom>
            <a:grp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t>点击添加文本二</a:t>
              </a:r>
              <a:endParaRPr lang="zh-CN" altLang="en-US" dirty="0"/>
            </a:p>
          </p:txBody>
        </p:sp>
        <p:sp>
          <p:nvSpPr>
            <p:cNvPr id="18" name="椭圆 17"/>
            <p:cNvSpPr/>
            <p:nvPr/>
          </p:nvSpPr>
          <p:spPr bwMode="auto">
            <a:xfrm>
              <a:off x="5244350" y="2881122"/>
              <a:ext cx="122615" cy="127994"/>
            </a:xfrm>
            <a:prstGeom prst="ellipse">
              <a:avLst/>
            </a:prstGeom>
            <a:grpFill/>
            <a:ln w="3175" cap="flat" cmpd="sng">
              <a:noFill/>
              <a:bevel/>
            </a:ln>
          </p:spPr>
          <p:txBody>
            <a:bodyPr anchor="ctr"/>
            <a:lstStyle/>
            <a:p>
              <a:pPr algn="ctr"/>
              <a:endParaRPr lang="zh-CN" altLang="en-US">
                <a:solidFill>
                  <a:srgbClr val="FFFFFF"/>
                </a:solidFill>
                <a:latin typeface="Arial" panose="020B0604020202020204" pitchFamily="34" charset="0"/>
                <a:ea typeface="微软雅黑" panose="020B0503020204020204" pitchFamily="34" charset="-122"/>
              </a:endParaRPr>
            </a:p>
          </p:txBody>
        </p:sp>
      </p:grpSp>
      <p:grpSp>
        <p:nvGrpSpPr>
          <p:cNvPr id="19" name="组合 18"/>
          <p:cNvGrpSpPr/>
          <p:nvPr/>
        </p:nvGrpSpPr>
        <p:grpSpPr>
          <a:xfrm>
            <a:off x="5648538" y="3363923"/>
            <a:ext cx="4407902" cy="1128011"/>
            <a:chOff x="4556466" y="3455757"/>
            <a:chExt cx="5206019" cy="991571"/>
          </a:xfrm>
          <a:solidFill>
            <a:schemeClr val="accent2"/>
          </a:solidFill>
        </p:grpSpPr>
        <p:sp>
          <p:nvSpPr>
            <p:cNvPr id="20" name="圆角矩形 19"/>
            <p:cNvSpPr/>
            <p:nvPr/>
          </p:nvSpPr>
          <p:spPr bwMode="auto">
            <a:xfrm>
              <a:off x="4556466" y="3455757"/>
              <a:ext cx="5206019" cy="991571"/>
            </a:xfrm>
            <a:prstGeom prst="roundRect">
              <a:avLst>
                <a:gd name="adj" fmla="val 9992"/>
              </a:avLst>
            </a:prstGeom>
            <a:grpFill/>
            <a:ln w="3175" cap="flat" cmpd="sng">
              <a:noFill/>
              <a:bevel/>
            </a:ln>
          </p:spPr>
          <p:txBody>
            <a:bodyPr anchor="ctr"/>
            <a:lstStyle/>
            <a:p>
              <a:pPr lvl="2"/>
              <a:endParaRPr lang="zh-CN" altLang="en-US" dirty="0"/>
            </a:p>
          </p:txBody>
        </p:sp>
        <p:sp>
          <p:nvSpPr>
            <p:cNvPr id="21" name="TextBox 32"/>
            <p:cNvSpPr txBox="1">
              <a:spLocks noChangeArrowheads="1"/>
            </p:cNvSpPr>
            <p:nvPr/>
          </p:nvSpPr>
          <p:spPr bwMode="auto">
            <a:xfrm>
              <a:off x="5983793" y="3601598"/>
              <a:ext cx="2351363" cy="324659"/>
            </a:xfrm>
            <a:prstGeom prst="rect">
              <a:avLst/>
            </a:prstGeom>
            <a:grp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t>点击添加文本三</a:t>
              </a:r>
              <a:endParaRPr lang="zh-CN" altLang="en-US" dirty="0"/>
            </a:p>
          </p:txBody>
        </p:sp>
        <p:sp>
          <p:nvSpPr>
            <p:cNvPr id="24" name="椭圆 23"/>
            <p:cNvSpPr/>
            <p:nvPr/>
          </p:nvSpPr>
          <p:spPr bwMode="auto">
            <a:xfrm>
              <a:off x="5244350" y="3697848"/>
              <a:ext cx="122615" cy="127994"/>
            </a:xfrm>
            <a:prstGeom prst="ellipse">
              <a:avLst/>
            </a:prstGeom>
            <a:grpFill/>
            <a:ln w="3175" cap="flat" cmpd="sng">
              <a:noFill/>
              <a:bevel/>
            </a:ln>
          </p:spPr>
          <p:txBody>
            <a:bodyPr anchor="ctr"/>
            <a:lstStyle/>
            <a:p>
              <a:pPr algn="ctr"/>
              <a:endParaRPr lang="zh-CN" altLang="en-US">
                <a:solidFill>
                  <a:srgbClr val="FFFFFF"/>
                </a:solidFill>
                <a:ea typeface="微软雅黑" panose="020B0503020204020204" pitchFamily="34" charset="-122"/>
              </a:endParaRPr>
            </a:p>
          </p:txBody>
        </p:sp>
        <p:sp>
          <p:nvSpPr>
            <p:cNvPr id="25" name="TextBox 32"/>
            <p:cNvSpPr txBox="1">
              <a:spLocks noChangeArrowheads="1"/>
            </p:cNvSpPr>
            <p:nvPr/>
          </p:nvSpPr>
          <p:spPr bwMode="auto">
            <a:xfrm>
              <a:off x="5983793" y="3933386"/>
              <a:ext cx="2351363" cy="324659"/>
            </a:xfrm>
            <a:prstGeom prst="rect">
              <a:avLst/>
            </a:prstGeom>
            <a:grp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t>点击添加文本四</a:t>
              </a:r>
              <a:endParaRPr lang="zh-CN" altLang="en-US" dirty="0"/>
            </a:p>
          </p:txBody>
        </p:sp>
        <p:sp>
          <p:nvSpPr>
            <p:cNvPr id="26" name="椭圆 25"/>
            <p:cNvSpPr/>
            <p:nvPr/>
          </p:nvSpPr>
          <p:spPr bwMode="auto">
            <a:xfrm>
              <a:off x="5244350" y="4028968"/>
              <a:ext cx="122615" cy="127994"/>
            </a:xfrm>
            <a:prstGeom prst="ellipse">
              <a:avLst/>
            </a:prstGeom>
            <a:grpFill/>
            <a:ln w="3175" cap="flat" cmpd="sng">
              <a:noFill/>
              <a:bevel/>
            </a:ln>
          </p:spPr>
          <p:txBody>
            <a:bodyPr anchor="ctr"/>
            <a:lstStyle/>
            <a:p>
              <a:pPr algn="ctr"/>
              <a:endParaRPr lang="zh-CN" altLang="en-US">
                <a:solidFill>
                  <a:srgbClr val="FFFFFF"/>
                </a:solidFill>
                <a:ea typeface="微软雅黑" panose="020B0503020204020204" pitchFamily="34" charset="-122"/>
              </a:endParaRPr>
            </a:p>
          </p:txBody>
        </p:sp>
      </p:grpSp>
      <p:grpSp>
        <p:nvGrpSpPr>
          <p:cNvPr id="31" name="组合 30"/>
          <p:cNvGrpSpPr/>
          <p:nvPr/>
        </p:nvGrpSpPr>
        <p:grpSpPr>
          <a:xfrm>
            <a:off x="5648538" y="4749263"/>
            <a:ext cx="4407902" cy="1128011"/>
            <a:chOff x="4556466" y="4584523"/>
            <a:chExt cx="3876757" cy="991571"/>
          </a:xfrm>
          <a:solidFill>
            <a:schemeClr val="accent3"/>
          </a:solidFill>
        </p:grpSpPr>
        <p:sp>
          <p:nvSpPr>
            <p:cNvPr id="32" name="圆角矩形 31"/>
            <p:cNvSpPr/>
            <p:nvPr/>
          </p:nvSpPr>
          <p:spPr bwMode="auto">
            <a:xfrm>
              <a:off x="4556466" y="4584523"/>
              <a:ext cx="3876757" cy="991571"/>
            </a:xfrm>
            <a:prstGeom prst="roundRect">
              <a:avLst>
                <a:gd name="adj" fmla="val 9992"/>
              </a:avLst>
            </a:prstGeom>
            <a:grpFill/>
            <a:ln w="3175" cap="flat" cmpd="sng">
              <a:noFill/>
              <a:bevel/>
            </a:ln>
          </p:spPr>
          <p:txBody>
            <a:bodyPr anchor="ctr"/>
            <a:lstStyle/>
            <a:p>
              <a:pPr lvl="2"/>
              <a:endParaRPr lang="zh-CN" altLang="en-US" dirty="0">
                <a:latin typeface="Arial" panose="020B0604020202020204" pitchFamily="34" charset="0"/>
                <a:ea typeface="宋体" panose="02010600030101010101" pitchFamily="2" charset="-122"/>
              </a:endParaRPr>
            </a:p>
          </p:txBody>
        </p:sp>
        <p:sp>
          <p:nvSpPr>
            <p:cNvPr id="33" name="TextBox 32"/>
            <p:cNvSpPr txBox="1">
              <a:spLocks noChangeArrowheads="1"/>
            </p:cNvSpPr>
            <p:nvPr/>
          </p:nvSpPr>
          <p:spPr bwMode="auto">
            <a:xfrm>
              <a:off x="5426755" y="4736661"/>
              <a:ext cx="2351363" cy="324659"/>
            </a:xfrm>
            <a:prstGeom prst="rect">
              <a:avLst/>
            </a:prstGeom>
            <a:grp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t>点击添加文本五</a:t>
              </a:r>
              <a:endParaRPr lang="zh-CN" altLang="en-US" dirty="0"/>
            </a:p>
          </p:txBody>
        </p:sp>
        <p:sp>
          <p:nvSpPr>
            <p:cNvPr id="35" name="TextBox 32"/>
            <p:cNvSpPr txBox="1">
              <a:spLocks noChangeArrowheads="1"/>
            </p:cNvSpPr>
            <p:nvPr/>
          </p:nvSpPr>
          <p:spPr bwMode="auto">
            <a:xfrm>
              <a:off x="5426755" y="5079561"/>
              <a:ext cx="2351363" cy="324659"/>
            </a:xfrm>
            <a:prstGeom prst="rect">
              <a:avLst/>
            </a:prstGeom>
            <a:grp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t>点击添加文本六</a:t>
              </a:r>
              <a:endParaRPr lang="zh-CN" altLang="en-US" dirty="0"/>
            </a:p>
          </p:txBody>
        </p:sp>
      </p:grpSp>
      <p:grpSp>
        <p:nvGrpSpPr>
          <p:cNvPr id="37" name="组合 36"/>
          <p:cNvGrpSpPr/>
          <p:nvPr/>
        </p:nvGrpSpPr>
        <p:grpSpPr>
          <a:xfrm>
            <a:off x="4338727" y="2281429"/>
            <a:ext cx="1851357" cy="568481"/>
            <a:chOff x="3245973" y="2540418"/>
            <a:chExt cx="1628272" cy="499720"/>
          </a:xfrm>
          <a:solidFill>
            <a:schemeClr val="accent1"/>
          </a:solidFill>
        </p:grpSpPr>
        <p:sp>
          <p:nvSpPr>
            <p:cNvPr id="38" name="五边形 37"/>
            <p:cNvSpPr/>
            <p:nvPr/>
          </p:nvSpPr>
          <p:spPr bwMode="auto">
            <a:xfrm>
              <a:off x="3245973" y="2540418"/>
              <a:ext cx="1628272" cy="499720"/>
            </a:xfrm>
            <a:prstGeom prst="homePlate">
              <a:avLst/>
            </a:prstGeom>
            <a:grpFill/>
            <a:ln w="3175" cap="flat" cmpd="sng">
              <a:solidFill>
                <a:schemeClr val="bg1"/>
              </a:solidFill>
              <a:bevel/>
            </a:ln>
          </p:spPr>
          <p:txBody>
            <a:bodyPr anchor="ctr"/>
            <a:lstStyle/>
            <a:p>
              <a:pPr algn="ctr"/>
              <a:endParaRPr lang="zh-CN" altLang="en-US" sz="2000" b="1" dirty="0">
                <a:solidFill>
                  <a:srgbClr val="F8F8F8"/>
                </a:solidFill>
                <a:latin typeface="Arial" panose="020B0604020202020204" pitchFamily="34" charset="0"/>
                <a:ea typeface="微软雅黑" panose="020B0503020204020204" pitchFamily="34" charset="-122"/>
              </a:endParaRPr>
            </a:p>
          </p:txBody>
        </p:sp>
        <p:sp>
          <p:nvSpPr>
            <p:cNvPr id="39" name="TextBox 22"/>
            <p:cNvSpPr txBox="1">
              <a:spLocks noChangeArrowheads="1"/>
            </p:cNvSpPr>
            <p:nvPr/>
          </p:nvSpPr>
          <p:spPr bwMode="auto">
            <a:xfrm>
              <a:off x="3346344" y="2612586"/>
              <a:ext cx="1360034" cy="324659"/>
            </a:xfrm>
            <a:prstGeom prst="rect">
              <a:avLst/>
            </a:prstGeom>
            <a:grpFill/>
            <a:ln w="3175" cap="flat" cmpd="sng">
              <a:noFill/>
              <a:bevel/>
            </a:ln>
          </p:spPr>
          <p:txBody>
            <a:bodyPr anchor="ctr"/>
            <a:lstStyle>
              <a:defPPr>
                <a:defRPr lang="zh-CN"/>
              </a:defPPr>
              <a:lvl1pPr algn="ctr">
                <a:defRPr sz="2000" b="1">
                  <a:solidFill>
                    <a:srgbClr val="F8F8F8"/>
                  </a:solidFill>
                  <a:ea typeface="微软雅黑" panose="020B0503020204020204" pitchFamily="34" charset="-122"/>
                </a:defRPr>
              </a:lvl1pPr>
            </a:lstStyle>
            <a:p>
              <a:r>
                <a:rPr lang="zh-CN" altLang="en-US" dirty="0"/>
                <a:t>分标题 一</a:t>
              </a:r>
              <a:endParaRPr lang="zh-CN" altLang="en-US" dirty="0"/>
            </a:p>
          </p:txBody>
        </p:sp>
      </p:grpSp>
      <p:grpSp>
        <p:nvGrpSpPr>
          <p:cNvPr id="40" name="组合 39"/>
          <p:cNvGrpSpPr/>
          <p:nvPr/>
        </p:nvGrpSpPr>
        <p:grpSpPr>
          <a:xfrm>
            <a:off x="4338727" y="3657945"/>
            <a:ext cx="1851359" cy="568483"/>
            <a:chOff x="3245973" y="3682101"/>
            <a:chExt cx="1628272" cy="499721"/>
          </a:xfrm>
          <a:solidFill>
            <a:schemeClr val="accent2"/>
          </a:solidFill>
        </p:grpSpPr>
        <p:sp>
          <p:nvSpPr>
            <p:cNvPr id="41" name="五边形 40"/>
            <p:cNvSpPr/>
            <p:nvPr/>
          </p:nvSpPr>
          <p:spPr bwMode="auto">
            <a:xfrm>
              <a:off x="3245973" y="3682101"/>
              <a:ext cx="1628272" cy="499721"/>
            </a:xfrm>
            <a:prstGeom prst="homePlate">
              <a:avLst/>
            </a:prstGeom>
            <a:grpFill/>
            <a:ln w="3175" cap="flat" cmpd="sng">
              <a:solidFill>
                <a:schemeClr val="bg1"/>
              </a:solidFill>
              <a:bevel/>
            </a:ln>
          </p:spPr>
          <p:txBody>
            <a:bodyPr anchor="ctr"/>
            <a:lstStyle/>
            <a:p>
              <a:pPr algn="ctr"/>
              <a:endParaRPr lang="zh-CN" altLang="en-US" sz="2000" b="1" dirty="0">
                <a:solidFill>
                  <a:srgbClr val="F8F8F8"/>
                </a:solidFill>
                <a:latin typeface="Arial" panose="020B0604020202020204" pitchFamily="34" charset="0"/>
                <a:ea typeface="微软雅黑" panose="020B0503020204020204" pitchFamily="34" charset="-122"/>
              </a:endParaRPr>
            </a:p>
          </p:txBody>
        </p:sp>
        <p:sp>
          <p:nvSpPr>
            <p:cNvPr id="42" name="TextBox 22"/>
            <p:cNvSpPr txBox="1">
              <a:spLocks noChangeArrowheads="1"/>
            </p:cNvSpPr>
            <p:nvPr/>
          </p:nvSpPr>
          <p:spPr bwMode="auto">
            <a:xfrm>
              <a:off x="3346344" y="3773048"/>
              <a:ext cx="1360034" cy="324659"/>
            </a:xfrm>
            <a:prstGeom prst="rect">
              <a:avLst/>
            </a:prstGeom>
            <a:grpFill/>
            <a:ln w="3175" cap="flat" cmpd="sng">
              <a:noFill/>
              <a:bevel/>
            </a:ln>
          </p:spPr>
          <p:txBody>
            <a:bodyPr anchor="ctr"/>
            <a:lstStyle>
              <a:defPPr>
                <a:defRPr lang="zh-CN"/>
              </a:defPPr>
              <a:lvl1pPr algn="ctr">
                <a:defRPr sz="2000" b="1">
                  <a:solidFill>
                    <a:srgbClr val="F8F8F8"/>
                  </a:solidFill>
                  <a:ea typeface="微软雅黑" panose="020B0503020204020204" pitchFamily="34" charset="-122"/>
                </a:defRPr>
              </a:lvl1pPr>
            </a:lstStyle>
            <a:p>
              <a:r>
                <a:rPr lang="zh-CN" altLang="en-US" dirty="0"/>
                <a:t>分标题 二</a:t>
              </a:r>
              <a:endParaRPr lang="zh-CN" altLang="en-US" dirty="0"/>
            </a:p>
          </p:txBody>
        </p:sp>
      </p:grpSp>
      <p:grpSp>
        <p:nvGrpSpPr>
          <p:cNvPr id="43" name="组合 42"/>
          <p:cNvGrpSpPr/>
          <p:nvPr/>
        </p:nvGrpSpPr>
        <p:grpSpPr>
          <a:xfrm>
            <a:off x="4338727" y="5056178"/>
            <a:ext cx="1851359" cy="568483"/>
            <a:chOff x="3245973" y="4823760"/>
            <a:chExt cx="1628272" cy="499721"/>
          </a:xfrm>
          <a:solidFill>
            <a:schemeClr val="accent3"/>
          </a:solidFill>
        </p:grpSpPr>
        <p:sp>
          <p:nvSpPr>
            <p:cNvPr id="44" name="五边形 43"/>
            <p:cNvSpPr/>
            <p:nvPr/>
          </p:nvSpPr>
          <p:spPr bwMode="auto">
            <a:xfrm>
              <a:off x="3245973" y="4823760"/>
              <a:ext cx="1628272" cy="499721"/>
            </a:xfrm>
            <a:prstGeom prst="homePlate">
              <a:avLst/>
            </a:prstGeom>
            <a:grpFill/>
            <a:ln w="3175" cap="flat" cmpd="sng">
              <a:solidFill>
                <a:schemeClr val="bg1"/>
              </a:solidFill>
              <a:bevel/>
            </a:ln>
          </p:spPr>
          <p:txBody>
            <a:bodyPr anchor="ctr"/>
            <a:lstStyle/>
            <a:p>
              <a:pPr algn="ctr"/>
              <a:endParaRPr lang="zh-CN" altLang="en-US" sz="2000" b="1" dirty="0">
                <a:solidFill>
                  <a:srgbClr val="F8F8F8"/>
                </a:solidFill>
                <a:latin typeface="Arial" panose="020B0604020202020204" pitchFamily="34" charset="0"/>
                <a:ea typeface="微软雅黑" panose="020B0503020204020204" pitchFamily="34" charset="-122"/>
              </a:endParaRPr>
            </a:p>
          </p:txBody>
        </p:sp>
        <p:sp>
          <p:nvSpPr>
            <p:cNvPr id="45" name="TextBox 22"/>
            <p:cNvSpPr txBox="1">
              <a:spLocks noChangeArrowheads="1"/>
            </p:cNvSpPr>
            <p:nvPr/>
          </p:nvSpPr>
          <p:spPr bwMode="auto">
            <a:xfrm>
              <a:off x="3346344" y="4896998"/>
              <a:ext cx="1360034" cy="324659"/>
            </a:xfrm>
            <a:prstGeom prst="rect">
              <a:avLst/>
            </a:prstGeom>
            <a:grpFill/>
            <a:ln w="3175" cap="flat" cmpd="sng">
              <a:noFill/>
              <a:bevel/>
            </a:ln>
          </p:spPr>
          <p:txBody>
            <a:bodyPr anchor="ctr"/>
            <a:lstStyle>
              <a:defPPr>
                <a:defRPr lang="zh-CN"/>
              </a:defPPr>
              <a:lvl1pPr algn="ctr">
                <a:defRPr sz="2000" b="1">
                  <a:solidFill>
                    <a:srgbClr val="F8F8F8"/>
                  </a:solidFill>
                  <a:ea typeface="微软雅黑" panose="020B0503020204020204" pitchFamily="34" charset="-122"/>
                </a:defRPr>
              </a:lvl1pPr>
            </a:lstStyle>
            <a:p>
              <a:r>
                <a:rPr lang="zh-CN" altLang="en-US" dirty="0"/>
                <a:t>分标题 三</a:t>
              </a:r>
              <a:endParaRPr lang="zh-CN" altLang="en-US" dirty="0"/>
            </a:p>
          </p:txBody>
        </p:sp>
      </p:grpSp>
      <p:sp>
        <p:nvSpPr>
          <p:cNvPr id="46" name="任意多边形 45"/>
          <p:cNvSpPr/>
          <p:nvPr/>
        </p:nvSpPr>
        <p:spPr bwMode="auto">
          <a:xfrm>
            <a:off x="3323145" y="2666109"/>
            <a:ext cx="1121358" cy="1264987"/>
          </a:xfrm>
          <a:custGeom>
            <a:avLst/>
            <a:gdLst>
              <a:gd name="connsiteX0" fmla="*/ 0 w 1092530"/>
              <a:gd name="connsiteY0" fmla="*/ 1068780 h 1068780"/>
              <a:gd name="connsiteX1" fmla="*/ 1092530 w 1092530"/>
              <a:gd name="connsiteY1" fmla="*/ 0 h 1068780"/>
            </a:gdLst>
            <a:ahLst/>
            <a:cxnLst>
              <a:cxn ang="0">
                <a:pos x="connsiteX0" y="connsiteY0"/>
              </a:cxn>
              <a:cxn ang="0">
                <a:pos x="connsiteX1" y="connsiteY1"/>
              </a:cxn>
            </a:cxnLst>
            <a:rect l="l" t="t" r="r" b="b"/>
            <a:pathLst>
              <a:path w="1092530" h="1068780">
                <a:moveTo>
                  <a:pt x="0" y="1068780"/>
                </a:moveTo>
                <a:lnTo>
                  <a:pt x="1092530" y="0"/>
                </a:lnTo>
              </a:path>
            </a:pathLst>
          </a:custGeom>
          <a:ln>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txBody>
          <a:bodyPr anchor="ctr"/>
          <a:lstStyle/>
          <a:p>
            <a:pPr algn="ctr" eaLnBrk="0" fontAlgn="ctr" hangingPunct="0">
              <a:buClr>
                <a:srgbClr val="FF0000"/>
              </a:buClr>
              <a:buSzPct val="70000"/>
              <a:defRPr/>
            </a:pP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47" name="任意多边形 46"/>
          <p:cNvSpPr/>
          <p:nvPr/>
        </p:nvSpPr>
        <p:spPr bwMode="auto">
          <a:xfrm>
            <a:off x="3208447" y="3933694"/>
            <a:ext cx="1121359" cy="52010"/>
          </a:xfrm>
          <a:custGeom>
            <a:avLst/>
            <a:gdLst>
              <a:gd name="connsiteX0" fmla="*/ 0 w 1092530"/>
              <a:gd name="connsiteY0" fmla="*/ 1068780 h 1068780"/>
              <a:gd name="connsiteX1" fmla="*/ 1092530 w 1092530"/>
              <a:gd name="connsiteY1" fmla="*/ 0 h 1068780"/>
            </a:gdLst>
            <a:ahLst/>
            <a:cxnLst>
              <a:cxn ang="0">
                <a:pos x="connsiteX0" y="connsiteY0"/>
              </a:cxn>
              <a:cxn ang="0">
                <a:pos x="connsiteX1" y="connsiteY1"/>
              </a:cxn>
            </a:cxnLst>
            <a:rect l="l" t="t" r="r" b="b"/>
            <a:pathLst>
              <a:path w="1092530" h="1068780">
                <a:moveTo>
                  <a:pt x="0" y="1068780"/>
                </a:moveTo>
                <a:lnTo>
                  <a:pt x="1092530" y="0"/>
                </a:lnTo>
              </a:path>
            </a:pathLst>
          </a:custGeom>
          <a:ln>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txBody>
          <a:bodyPr anchor="ctr"/>
          <a:lstStyle/>
          <a:p>
            <a:pPr algn="ctr" eaLnBrk="0" fontAlgn="ctr" hangingPunct="0">
              <a:buClr>
                <a:srgbClr val="FF0000"/>
              </a:buClr>
              <a:buSzPct val="70000"/>
              <a:defRPr/>
            </a:pP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48" name="任意多边形 47"/>
          <p:cNvSpPr/>
          <p:nvPr/>
        </p:nvSpPr>
        <p:spPr bwMode="auto">
          <a:xfrm flipV="1">
            <a:off x="3323145" y="3936468"/>
            <a:ext cx="1121358" cy="1264987"/>
          </a:xfrm>
          <a:custGeom>
            <a:avLst/>
            <a:gdLst>
              <a:gd name="connsiteX0" fmla="*/ 0 w 1092530"/>
              <a:gd name="connsiteY0" fmla="*/ 1068780 h 1068780"/>
              <a:gd name="connsiteX1" fmla="*/ 1092530 w 1092530"/>
              <a:gd name="connsiteY1" fmla="*/ 0 h 1068780"/>
            </a:gdLst>
            <a:ahLst/>
            <a:cxnLst>
              <a:cxn ang="0">
                <a:pos x="connsiteX0" y="connsiteY0"/>
              </a:cxn>
              <a:cxn ang="0">
                <a:pos x="connsiteX1" y="connsiteY1"/>
              </a:cxn>
            </a:cxnLst>
            <a:rect l="l" t="t" r="r" b="b"/>
            <a:pathLst>
              <a:path w="1092530" h="1068780">
                <a:moveTo>
                  <a:pt x="0" y="1068780"/>
                </a:moveTo>
                <a:lnTo>
                  <a:pt x="1092530" y="0"/>
                </a:lnTo>
              </a:path>
            </a:pathLst>
          </a:custGeom>
          <a:ln>
            <a:solidFill>
              <a:schemeClr val="tx1">
                <a:lumMod val="50000"/>
                <a:lumOff val="50000"/>
              </a:schemeClr>
            </a:solidFill>
            <a:headEnd type="oval"/>
            <a:tailEnd type="oval"/>
          </a:ln>
        </p:spPr>
        <p:style>
          <a:lnRef idx="1">
            <a:schemeClr val="dk1"/>
          </a:lnRef>
          <a:fillRef idx="0">
            <a:schemeClr val="dk1"/>
          </a:fillRef>
          <a:effectRef idx="0">
            <a:schemeClr val="dk1"/>
          </a:effectRef>
          <a:fontRef idx="minor">
            <a:schemeClr val="tx1"/>
          </a:fontRef>
        </p:style>
        <p:txBody>
          <a:bodyPr anchor="ctr"/>
          <a:lstStyle/>
          <a:p>
            <a:pPr algn="ctr" eaLnBrk="0" fontAlgn="ctr" hangingPunct="0">
              <a:buClr>
                <a:srgbClr val="FF0000"/>
              </a:buClr>
              <a:buSzPct val="70000"/>
              <a:defRPr/>
            </a:pP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60" name="椭圆 59"/>
          <p:cNvSpPr>
            <a:spLocks noChangeArrowheads="1"/>
          </p:cNvSpPr>
          <p:nvPr/>
        </p:nvSpPr>
        <p:spPr bwMode="auto">
          <a:xfrm>
            <a:off x="2124736" y="3298602"/>
            <a:ext cx="1387750" cy="1385877"/>
          </a:xfrm>
          <a:prstGeom prst="ellipse">
            <a:avLst/>
          </a:prstGeom>
          <a:solidFill>
            <a:schemeClr val="tx2"/>
          </a:solidFill>
          <a:ln w="3175" cap="flat" cmpd="sng">
            <a:noFill/>
            <a:bevel/>
          </a:ln>
        </p:spPr>
        <p:txBody>
          <a:bodyPr anchor="ctr"/>
          <a:lstStyle/>
          <a:p>
            <a:pPr algn="ctr"/>
            <a:r>
              <a:rPr lang="zh-CN" altLang="en-US" sz="2400" b="1" dirty="0">
                <a:solidFill>
                  <a:srgbClr val="F8F8F8"/>
                </a:solidFill>
                <a:ea typeface="微软雅黑" panose="020B0503020204020204" pitchFamily="34" charset="-122"/>
              </a:rPr>
              <a:t>添加</a:t>
            </a:r>
            <a:endParaRPr lang="en-US" altLang="zh-CN" sz="2400" b="1" dirty="0">
              <a:solidFill>
                <a:srgbClr val="F8F8F8"/>
              </a:solidFill>
              <a:ea typeface="微软雅黑" panose="020B0503020204020204" pitchFamily="34" charset="-122"/>
            </a:endParaRPr>
          </a:p>
          <a:p>
            <a:pPr algn="ctr"/>
            <a:r>
              <a:rPr lang="zh-CN" altLang="en-US" sz="2400" b="1" dirty="0">
                <a:solidFill>
                  <a:srgbClr val="F8F8F8"/>
                </a:solidFill>
                <a:ea typeface="微软雅黑" panose="020B0503020204020204" pitchFamily="34" charset="-122"/>
              </a:rPr>
              <a:t>标题</a:t>
            </a:r>
            <a:endParaRPr lang="zh-CN" altLang="en-US" sz="2400" b="1" dirty="0">
              <a:solidFill>
                <a:srgbClr val="F8F8F8"/>
              </a:solidFill>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wheel(1)">
                                      <p:cBhvr>
                                        <p:cTn id="7" dur="500"/>
                                        <p:tgtEl>
                                          <p:spTgt spid="60"/>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46"/>
                                        </p:tgtEl>
                                        <p:attrNameLst>
                                          <p:attrName>style.visibility</p:attrName>
                                        </p:attrNameLst>
                                      </p:cBhvr>
                                      <p:to>
                                        <p:strVal val="visible"/>
                                      </p:to>
                                    </p:set>
                                    <p:animEffect transition="in" filter="wipe(down)">
                                      <p:cBhvr>
                                        <p:cTn id="11" dur="500"/>
                                        <p:tgtEl>
                                          <p:spTgt spid="46"/>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7"/>
                                        </p:tgtEl>
                                        <p:attrNameLst>
                                          <p:attrName>style.visibility</p:attrName>
                                        </p:attrNameLst>
                                      </p:cBhvr>
                                      <p:to>
                                        <p:strVal val="visible"/>
                                      </p:to>
                                    </p:set>
                                    <p:animEffect transition="in" filter="wipe(left)">
                                      <p:cBhvr>
                                        <p:cTn id="15" dur="500"/>
                                        <p:tgtEl>
                                          <p:spTgt spid="37"/>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left)">
                                      <p:cBhvr>
                                        <p:cTn id="19" dur="1000"/>
                                        <p:tgtEl>
                                          <p:spTgt spid="13"/>
                                        </p:tgtEl>
                                      </p:cBhvr>
                                    </p:animEffect>
                                  </p:childTnLst>
                                </p:cTn>
                              </p:par>
                            </p:childTnLst>
                          </p:cTn>
                        </p:par>
                        <p:par>
                          <p:cTn id="20" fill="hold">
                            <p:stCondLst>
                              <p:cond delay="2500"/>
                            </p:stCondLst>
                            <p:childTnLst>
                              <p:par>
                                <p:cTn id="21" presetID="22" presetClass="entr" presetSubtype="8" fill="hold" grpId="0" nodeType="afterEffect">
                                  <p:stCondLst>
                                    <p:cond delay="0"/>
                                  </p:stCondLst>
                                  <p:childTnLst>
                                    <p:set>
                                      <p:cBhvr>
                                        <p:cTn id="22" dur="1" fill="hold">
                                          <p:stCondLst>
                                            <p:cond delay="0"/>
                                          </p:stCondLst>
                                        </p:cTn>
                                        <p:tgtEl>
                                          <p:spTgt spid="47"/>
                                        </p:tgtEl>
                                        <p:attrNameLst>
                                          <p:attrName>style.visibility</p:attrName>
                                        </p:attrNameLst>
                                      </p:cBhvr>
                                      <p:to>
                                        <p:strVal val="visible"/>
                                      </p:to>
                                    </p:set>
                                    <p:animEffect transition="in" filter="wipe(left)">
                                      <p:cBhvr>
                                        <p:cTn id="23" dur="500"/>
                                        <p:tgtEl>
                                          <p:spTgt spid="47"/>
                                        </p:tgtEl>
                                      </p:cBhvr>
                                    </p:animEffect>
                                  </p:childTnLst>
                                </p:cTn>
                              </p:par>
                            </p:childTnLst>
                          </p:cTn>
                        </p:par>
                        <p:par>
                          <p:cTn id="24" fill="hold">
                            <p:stCondLst>
                              <p:cond delay="3000"/>
                            </p:stCondLst>
                            <p:childTnLst>
                              <p:par>
                                <p:cTn id="25" presetID="22" presetClass="entr" presetSubtype="8" fill="hold"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wipe(left)">
                                      <p:cBhvr>
                                        <p:cTn id="27" dur="500"/>
                                        <p:tgtEl>
                                          <p:spTgt spid="40"/>
                                        </p:tgtEl>
                                      </p:cBhvr>
                                    </p:animEffect>
                                  </p:childTnLst>
                                </p:cTn>
                              </p:par>
                            </p:childTnLst>
                          </p:cTn>
                        </p:par>
                        <p:par>
                          <p:cTn id="28" fill="hold">
                            <p:stCondLst>
                              <p:cond delay="3500"/>
                            </p:stCondLst>
                            <p:childTnLst>
                              <p:par>
                                <p:cTn id="29" presetID="22" presetClass="entr" presetSubtype="8" fill="hold" nodeType="after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wipe(left)">
                                      <p:cBhvr>
                                        <p:cTn id="31" dur="1000"/>
                                        <p:tgtEl>
                                          <p:spTgt spid="19"/>
                                        </p:tgtEl>
                                      </p:cBhvr>
                                    </p:animEffect>
                                  </p:childTnLst>
                                </p:cTn>
                              </p:par>
                            </p:childTnLst>
                          </p:cTn>
                        </p:par>
                        <p:par>
                          <p:cTn id="32" fill="hold">
                            <p:stCondLst>
                              <p:cond delay="4500"/>
                            </p:stCondLst>
                            <p:childTnLst>
                              <p:par>
                                <p:cTn id="33" presetID="22" presetClass="entr" presetSubtype="8" fill="hold" grpId="0" nodeType="afterEffect">
                                  <p:stCondLst>
                                    <p:cond delay="0"/>
                                  </p:stCondLst>
                                  <p:childTnLst>
                                    <p:set>
                                      <p:cBhvr>
                                        <p:cTn id="34" dur="1" fill="hold">
                                          <p:stCondLst>
                                            <p:cond delay="0"/>
                                          </p:stCondLst>
                                        </p:cTn>
                                        <p:tgtEl>
                                          <p:spTgt spid="48"/>
                                        </p:tgtEl>
                                        <p:attrNameLst>
                                          <p:attrName>style.visibility</p:attrName>
                                        </p:attrNameLst>
                                      </p:cBhvr>
                                      <p:to>
                                        <p:strVal val="visible"/>
                                      </p:to>
                                    </p:set>
                                    <p:animEffect transition="in" filter="wipe(left)">
                                      <p:cBhvr>
                                        <p:cTn id="35" dur="500"/>
                                        <p:tgtEl>
                                          <p:spTgt spid="48"/>
                                        </p:tgtEl>
                                      </p:cBhvr>
                                    </p:animEffect>
                                  </p:childTnLst>
                                </p:cTn>
                              </p:par>
                            </p:childTnLst>
                          </p:cTn>
                        </p:par>
                        <p:par>
                          <p:cTn id="36" fill="hold">
                            <p:stCondLst>
                              <p:cond delay="5000"/>
                            </p:stCondLst>
                            <p:childTnLst>
                              <p:par>
                                <p:cTn id="37" presetID="22" presetClass="entr" presetSubtype="8" fill="hold" nodeType="afterEffect">
                                  <p:stCondLst>
                                    <p:cond delay="0"/>
                                  </p:stCondLst>
                                  <p:childTnLst>
                                    <p:set>
                                      <p:cBhvr>
                                        <p:cTn id="38" dur="1" fill="hold">
                                          <p:stCondLst>
                                            <p:cond delay="0"/>
                                          </p:stCondLst>
                                        </p:cTn>
                                        <p:tgtEl>
                                          <p:spTgt spid="43"/>
                                        </p:tgtEl>
                                        <p:attrNameLst>
                                          <p:attrName>style.visibility</p:attrName>
                                        </p:attrNameLst>
                                      </p:cBhvr>
                                      <p:to>
                                        <p:strVal val="visible"/>
                                      </p:to>
                                    </p:set>
                                    <p:animEffect transition="in" filter="wipe(left)">
                                      <p:cBhvr>
                                        <p:cTn id="39" dur="500"/>
                                        <p:tgtEl>
                                          <p:spTgt spid="43"/>
                                        </p:tgtEl>
                                      </p:cBhvr>
                                    </p:animEffect>
                                  </p:childTnLst>
                                </p:cTn>
                              </p:par>
                            </p:childTnLst>
                          </p:cTn>
                        </p:par>
                        <p:par>
                          <p:cTn id="40" fill="hold">
                            <p:stCondLst>
                              <p:cond delay="5500"/>
                            </p:stCondLst>
                            <p:childTnLst>
                              <p:par>
                                <p:cTn id="41" presetID="22" presetClass="entr" presetSubtype="8" fill="hold" nodeType="afterEffect">
                                  <p:stCondLst>
                                    <p:cond delay="0"/>
                                  </p:stCondLst>
                                  <p:childTnLst>
                                    <p:set>
                                      <p:cBhvr>
                                        <p:cTn id="42" dur="1" fill="hold">
                                          <p:stCondLst>
                                            <p:cond delay="0"/>
                                          </p:stCondLst>
                                        </p:cTn>
                                        <p:tgtEl>
                                          <p:spTgt spid="31"/>
                                        </p:tgtEl>
                                        <p:attrNameLst>
                                          <p:attrName>style.visibility</p:attrName>
                                        </p:attrNameLst>
                                      </p:cBhvr>
                                      <p:to>
                                        <p:strVal val="visible"/>
                                      </p:to>
                                    </p:set>
                                    <p:animEffect transition="in" filter="wipe(left)">
                                      <p:cBhvr>
                                        <p:cTn id="43"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animBg="1"/>
      <p:bldP spid="48" grpId="0" animBg="1"/>
      <p:bldP spid="6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2"/>
          <p:cNvSpPr/>
          <p:nvPr/>
        </p:nvSpPr>
        <p:spPr bwMode="auto">
          <a:xfrm>
            <a:off x="2456952" y="1508787"/>
            <a:ext cx="5847007" cy="4930084"/>
          </a:xfrm>
          <a:custGeom>
            <a:avLst/>
            <a:gdLst>
              <a:gd name="T0" fmla="*/ 0 w 3668"/>
              <a:gd name="T1" fmla="*/ 2147483647 h 3785"/>
              <a:gd name="T2" fmla="*/ 2147483647 w 3668"/>
              <a:gd name="T3" fmla="*/ 2147483647 h 3785"/>
              <a:gd name="T4" fmla="*/ 2147483647 w 3668"/>
              <a:gd name="T5" fmla="*/ 2147483647 h 3785"/>
              <a:gd name="T6" fmla="*/ 2147483647 w 3668"/>
              <a:gd name="T7" fmla="*/ 2147483647 h 3785"/>
              <a:gd name="T8" fmla="*/ 2147483647 w 3668"/>
              <a:gd name="T9" fmla="*/ 2147483647 h 3785"/>
              <a:gd name="T10" fmla="*/ 2147483647 w 3668"/>
              <a:gd name="T11" fmla="*/ 2147483647 h 3785"/>
              <a:gd name="T12" fmla="*/ 2147483647 w 3668"/>
              <a:gd name="T13" fmla="*/ 2147483647 h 3785"/>
              <a:gd name="T14" fmla="*/ 2147483647 w 3668"/>
              <a:gd name="T15" fmla="*/ 2147483647 h 3785"/>
              <a:gd name="T16" fmla="*/ 2147483647 w 3668"/>
              <a:gd name="T17" fmla="*/ 2147483647 h 3785"/>
              <a:gd name="T18" fmla="*/ 2147483647 w 3668"/>
              <a:gd name="T19" fmla="*/ 2147483647 h 3785"/>
              <a:gd name="T20" fmla="*/ 2147483647 w 3668"/>
              <a:gd name="T21" fmla="*/ 2147483647 h 3785"/>
              <a:gd name="T22" fmla="*/ 2147483647 w 3668"/>
              <a:gd name="T23" fmla="*/ 2147483647 h 3785"/>
              <a:gd name="T24" fmla="*/ 2147483647 w 3668"/>
              <a:gd name="T25" fmla="*/ 2147483647 h 3785"/>
              <a:gd name="T26" fmla="*/ 2147483647 w 3668"/>
              <a:gd name="T27" fmla="*/ 2147483647 h 3785"/>
              <a:gd name="T28" fmla="*/ 2147483647 w 3668"/>
              <a:gd name="T29" fmla="*/ 0 h 3785"/>
              <a:gd name="T30" fmla="*/ 2147483647 w 3668"/>
              <a:gd name="T31" fmla="*/ 2147483647 h 3785"/>
              <a:gd name="T32" fmla="*/ 2147483647 w 3668"/>
              <a:gd name="T33" fmla="*/ 2147483647 h 3785"/>
              <a:gd name="T34" fmla="*/ 2147483647 w 3668"/>
              <a:gd name="T35" fmla="*/ 2147483647 h 3785"/>
              <a:gd name="T36" fmla="*/ 2147483647 w 3668"/>
              <a:gd name="T37" fmla="*/ 2147483647 h 3785"/>
              <a:gd name="T38" fmla="*/ 2147483647 w 3668"/>
              <a:gd name="T39" fmla="*/ 2147483647 h 3785"/>
              <a:gd name="T40" fmla="*/ 2147483647 w 3668"/>
              <a:gd name="T41" fmla="*/ 2147483647 h 3785"/>
              <a:gd name="T42" fmla="*/ 2147483647 w 3668"/>
              <a:gd name="T43" fmla="*/ 2147483647 h 3785"/>
              <a:gd name="T44" fmla="*/ 2147483647 w 3668"/>
              <a:gd name="T45" fmla="*/ 2147483647 h 3785"/>
              <a:gd name="T46" fmla="*/ 2147483647 w 3668"/>
              <a:gd name="T47" fmla="*/ 2147483647 h 3785"/>
              <a:gd name="T48" fmla="*/ 2147483647 w 3668"/>
              <a:gd name="T49" fmla="*/ 2147483647 h 3785"/>
              <a:gd name="T50" fmla="*/ 2147483647 w 3668"/>
              <a:gd name="T51" fmla="*/ 2147483647 h 3785"/>
              <a:gd name="T52" fmla="*/ 2147483647 w 3668"/>
              <a:gd name="T53" fmla="*/ 2147483647 h 3785"/>
              <a:gd name="T54" fmla="*/ 2147483647 w 3668"/>
              <a:gd name="T55" fmla="*/ 2147483647 h 3785"/>
              <a:gd name="T56" fmla="*/ 0 w 3668"/>
              <a:gd name="T57" fmla="*/ 2147483647 h 3785"/>
              <a:gd name="T58" fmla="*/ 0 w 3668"/>
              <a:gd name="T59" fmla="*/ 2147483647 h 3785"/>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3668"/>
              <a:gd name="T91" fmla="*/ 0 h 3785"/>
              <a:gd name="T92" fmla="*/ 3668 w 3668"/>
              <a:gd name="T93" fmla="*/ 3785 h 3785"/>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3668" h="3785">
                <a:moveTo>
                  <a:pt x="0" y="2742"/>
                </a:moveTo>
                <a:lnTo>
                  <a:pt x="253" y="2556"/>
                </a:lnTo>
                <a:lnTo>
                  <a:pt x="515" y="2395"/>
                </a:lnTo>
                <a:lnTo>
                  <a:pt x="798" y="2223"/>
                </a:lnTo>
                <a:lnTo>
                  <a:pt x="1152" y="2000"/>
                </a:lnTo>
                <a:lnTo>
                  <a:pt x="1587" y="1728"/>
                </a:lnTo>
                <a:lnTo>
                  <a:pt x="1869" y="1525"/>
                </a:lnTo>
                <a:lnTo>
                  <a:pt x="2061" y="1394"/>
                </a:lnTo>
                <a:lnTo>
                  <a:pt x="2324" y="1182"/>
                </a:lnTo>
                <a:lnTo>
                  <a:pt x="2557" y="980"/>
                </a:lnTo>
                <a:lnTo>
                  <a:pt x="2769" y="768"/>
                </a:lnTo>
                <a:lnTo>
                  <a:pt x="2941" y="606"/>
                </a:lnTo>
                <a:lnTo>
                  <a:pt x="3193" y="353"/>
                </a:lnTo>
                <a:lnTo>
                  <a:pt x="3011" y="252"/>
                </a:lnTo>
                <a:lnTo>
                  <a:pt x="3648" y="0"/>
                </a:lnTo>
                <a:lnTo>
                  <a:pt x="3668" y="687"/>
                </a:lnTo>
                <a:lnTo>
                  <a:pt x="3466" y="525"/>
                </a:lnTo>
                <a:lnTo>
                  <a:pt x="3213" y="828"/>
                </a:lnTo>
                <a:lnTo>
                  <a:pt x="2910" y="1202"/>
                </a:lnTo>
                <a:lnTo>
                  <a:pt x="2698" y="1515"/>
                </a:lnTo>
                <a:lnTo>
                  <a:pt x="2597" y="1738"/>
                </a:lnTo>
                <a:lnTo>
                  <a:pt x="2496" y="1970"/>
                </a:lnTo>
                <a:lnTo>
                  <a:pt x="2435" y="2182"/>
                </a:lnTo>
                <a:lnTo>
                  <a:pt x="2375" y="2384"/>
                </a:lnTo>
                <a:lnTo>
                  <a:pt x="2264" y="2779"/>
                </a:lnTo>
                <a:lnTo>
                  <a:pt x="2183" y="3152"/>
                </a:lnTo>
                <a:lnTo>
                  <a:pt x="2122" y="3445"/>
                </a:lnTo>
                <a:lnTo>
                  <a:pt x="2042" y="3785"/>
                </a:lnTo>
                <a:lnTo>
                  <a:pt x="0" y="3785"/>
                </a:lnTo>
                <a:lnTo>
                  <a:pt x="0" y="2742"/>
                </a:lnTo>
                <a:close/>
              </a:path>
            </a:pathLst>
          </a:custGeom>
          <a:gradFill rotWithShape="1">
            <a:gsLst>
              <a:gs pos="0">
                <a:schemeClr val="bg1">
                  <a:lumMod val="75000"/>
                </a:schemeClr>
              </a:gs>
              <a:gs pos="100000">
                <a:srgbClr val="FFFFFF">
                  <a:alpha val="0"/>
                </a:srgbClr>
              </a:gs>
            </a:gsLst>
            <a:lin ang="5400000" scaled="1"/>
          </a:gradFill>
          <a:ln w="9525">
            <a:noFill/>
            <a:round/>
          </a:ln>
        </p:spPr>
        <p:txBody>
          <a:bodyPr wrap="none" lIns="83822" tIns="41912" rIns="83822" bIns="41912" anchor="ctr"/>
          <a:lstStyle/>
          <a:p>
            <a:pPr algn="ctr" fontAlgn="base">
              <a:spcBef>
                <a:spcPct val="0"/>
              </a:spcBef>
              <a:spcAft>
                <a:spcPct val="0"/>
              </a:spcAft>
              <a:defRPr/>
            </a:pPr>
            <a:endParaRPr lang="zh-CN" altLang="en-US" sz="1700" b="1" kern="0">
              <a:solidFill>
                <a:srgbClr val="000000"/>
              </a:solidFill>
              <a:latin typeface="微软雅黑" panose="020B0503020204020204" pitchFamily="34" charset="-122"/>
              <a:ea typeface="微软雅黑" panose="020B0503020204020204" pitchFamily="34" charset="-122"/>
            </a:endParaRPr>
          </a:p>
        </p:txBody>
      </p:sp>
      <p:sp>
        <p:nvSpPr>
          <p:cNvPr id="4" name="圆角矩形 3"/>
          <p:cNvSpPr/>
          <p:nvPr/>
        </p:nvSpPr>
        <p:spPr>
          <a:xfrm>
            <a:off x="3987090" y="4637181"/>
            <a:ext cx="2122096" cy="392955"/>
          </a:xfrm>
          <a:prstGeom prst="roundRect">
            <a:avLst/>
          </a:prstGeom>
          <a:solidFill>
            <a:schemeClr val="accent2"/>
          </a:solidFill>
          <a:ln w="38100">
            <a:solidFill>
              <a:schemeClr val="bg1"/>
            </a:solidFill>
          </a:ln>
          <a:effectLst>
            <a:outerShdw blurRad="1270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3822" tIns="41912" rIns="83822" bIns="41912" rtlCol="0" anchor="ctr"/>
          <a:lstStyle/>
          <a:p>
            <a:pPr algn="ctr"/>
            <a:r>
              <a:rPr lang="en-US" altLang="zh-CN" sz="1700" dirty="0">
                <a:latin typeface="微软雅黑" panose="020B0503020204020204" pitchFamily="34" charset="-122"/>
                <a:ea typeface="微软雅黑" panose="020B0503020204020204" pitchFamily="34" charset="-122"/>
              </a:rPr>
              <a:t>2012</a:t>
            </a:r>
            <a:r>
              <a:rPr lang="zh-CN" altLang="en-US" sz="1700" dirty="0">
                <a:latin typeface="微软雅黑" panose="020B0503020204020204" pitchFamily="34" charset="-122"/>
                <a:ea typeface="微软雅黑" panose="020B0503020204020204" pitchFamily="34" charset="-122"/>
              </a:rPr>
              <a:t>年</a:t>
            </a:r>
            <a:r>
              <a:rPr lang="en-US" altLang="zh-CN" sz="1700" dirty="0">
                <a:latin typeface="微软雅黑" panose="020B0503020204020204" pitchFamily="34" charset="-122"/>
                <a:ea typeface="微软雅黑" panose="020B0503020204020204" pitchFamily="34" charset="-122"/>
              </a:rPr>
              <a:t>4</a:t>
            </a:r>
            <a:r>
              <a:rPr lang="zh-CN" altLang="en-US" sz="1700" dirty="0">
                <a:latin typeface="微软雅黑" panose="020B0503020204020204" pitchFamily="34" charset="-122"/>
                <a:ea typeface="微软雅黑" panose="020B0503020204020204" pitchFamily="34" charset="-122"/>
              </a:rPr>
              <a:t>月</a:t>
            </a:r>
            <a:endParaRPr lang="zh-CN" altLang="en-US" sz="1700" dirty="0">
              <a:latin typeface="微软雅黑" panose="020B0503020204020204" pitchFamily="34" charset="-122"/>
              <a:ea typeface="微软雅黑" panose="020B0503020204020204" pitchFamily="34" charset="-122"/>
            </a:endParaRPr>
          </a:p>
        </p:txBody>
      </p:sp>
      <p:sp>
        <p:nvSpPr>
          <p:cNvPr id="5" name="圆角矩形 4"/>
          <p:cNvSpPr/>
          <p:nvPr/>
        </p:nvSpPr>
        <p:spPr>
          <a:xfrm>
            <a:off x="4876998" y="3790577"/>
            <a:ext cx="2122096" cy="392955"/>
          </a:xfrm>
          <a:prstGeom prst="roundRect">
            <a:avLst/>
          </a:prstGeom>
          <a:solidFill>
            <a:schemeClr val="accent3"/>
          </a:solidFill>
          <a:ln w="38100">
            <a:solidFill>
              <a:schemeClr val="bg1"/>
            </a:solidFill>
          </a:ln>
          <a:effectLst>
            <a:outerShdw blurRad="1270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3822" tIns="41912" rIns="83822" bIns="41912" rtlCol="0" anchor="ctr"/>
          <a:lstStyle/>
          <a:p>
            <a:pPr algn="ctr"/>
            <a:r>
              <a:rPr lang="en-US" altLang="zh-CN" sz="1700" dirty="0">
                <a:latin typeface="微软雅黑" panose="020B0503020204020204" pitchFamily="34" charset="-122"/>
                <a:ea typeface="微软雅黑" panose="020B0503020204020204" pitchFamily="34" charset="-122"/>
              </a:rPr>
              <a:t>2013</a:t>
            </a:r>
            <a:r>
              <a:rPr lang="zh-CN" altLang="en-US" sz="1700" dirty="0">
                <a:latin typeface="微软雅黑" panose="020B0503020204020204" pitchFamily="34" charset="-122"/>
                <a:ea typeface="微软雅黑" panose="020B0503020204020204" pitchFamily="34" charset="-122"/>
              </a:rPr>
              <a:t>年</a:t>
            </a:r>
            <a:r>
              <a:rPr lang="en-US" altLang="zh-CN" sz="1700" dirty="0">
                <a:latin typeface="微软雅黑" panose="020B0503020204020204" pitchFamily="34" charset="-122"/>
                <a:ea typeface="微软雅黑" panose="020B0503020204020204" pitchFamily="34" charset="-122"/>
              </a:rPr>
              <a:t>5</a:t>
            </a:r>
            <a:r>
              <a:rPr lang="zh-CN" altLang="en-US" sz="1700" dirty="0">
                <a:latin typeface="微软雅黑" panose="020B0503020204020204" pitchFamily="34" charset="-122"/>
                <a:ea typeface="微软雅黑" panose="020B0503020204020204" pitchFamily="34" charset="-122"/>
              </a:rPr>
              <a:t>月</a:t>
            </a:r>
            <a:endParaRPr lang="zh-CN" altLang="en-US" sz="1700" dirty="0">
              <a:latin typeface="微软雅黑" panose="020B0503020204020204" pitchFamily="34" charset="-122"/>
              <a:ea typeface="微软雅黑" panose="020B0503020204020204" pitchFamily="34" charset="-122"/>
            </a:endParaRPr>
          </a:p>
        </p:txBody>
      </p:sp>
      <p:sp>
        <p:nvSpPr>
          <p:cNvPr id="6" name="圆角矩形 5"/>
          <p:cNvSpPr/>
          <p:nvPr/>
        </p:nvSpPr>
        <p:spPr>
          <a:xfrm>
            <a:off x="5540153" y="2973796"/>
            <a:ext cx="2122096" cy="392955"/>
          </a:xfrm>
          <a:prstGeom prst="roundRect">
            <a:avLst/>
          </a:prstGeom>
          <a:solidFill>
            <a:schemeClr val="accent4"/>
          </a:solidFill>
          <a:ln w="38100">
            <a:solidFill>
              <a:schemeClr val="bg1"/>
            </a:solidFill>
          </a:ln>
          <a:effectLst>
            <a:outerShdw blurRad="1270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3822" tIns="41912" rIns="83822" bIns="41912" rtlCol="0" anchor="ctr"/>
          <a:lstStyle/>
          <a:p>
            <a:pPr algn="ctr"/>
            <a:r>
              <a:rPr lang="en-US" altLang="zh-CN" sz="1700" dirty="0">
                <a:latin typeface="微软雅黑" panose="020B0503020204020204" pitchFamily="34" charset="-122"/>
                <a:ea typeface="微软雅黑" panose="020B0503020204020204" pitchFamily="34" charset="-122"/>
              </a:rPr>
              <a:t>2014</a:t>
            </a:r>
            <a:r>
              <a:rPr lang="zh-CN" altLang="en-US" sz="1700" dirty="0">
                <a:latin typeface="微软雅黑" panose="020B0503020204020204" pitchFamily="34" charset="-122"/>
                <a:ea typeface="微软雅黑" panose="020B0503020204020204" pitchFamily="34" charset="-122"/>
              </a:rPr>
              <a:t>年</a:t>
            </a:r>
            <a:r>
              <a:rPr lang="en-US" altLang="zh-CN" sz="1700" dirty="0">
                <a:latin typeface="微软雅黑" panose="020B0503020204020204" pitchFamily="34" charset="-122"/>
                <a:ea typeface="微软雅黑" panose="020B0503020204020204" pitchFamily="34" charset="-122"/>
              </a:rPr>
              <a:t>6</a:t>
            </a:r>
            <a:r>
              <a:rPr lang="zh-CN" altLang="en-US" sz="1700" dirty="0">
                <a:latin typeface="微软雅黑" panose="020B0503020204020204" pitchFamily="34" charset="-122"/>
                <a:ea typeface="微软雅黑" panose="020B0503020204020204" pitchFamily="34" charset="-122"/>
              </a:rPr>
              <a:t>月</a:t>
            </a:r>
            <a:endParaRPr lang="zh-CN" altLang="en-US" sz="1700" dirty="0">
              <a:latin typeface="微软雅黑" panose="020B0503020204020204" pitchFamily="34" charset="-122"/>
              <a:ea typeface="微软雅黑" panose="020B0503020204020204" pitchFamily="34" charset="-122"/>
            </a:endParaRPr>
          </a:p>
        </p:txBody>
      </p:sp>
      <p:sp>
        <p:nvSpPr>
          <p:cNvPr id="7" name="圆角矩形 6"/>
          <p:cNvSpPr/>
          <p:nvPr/>
        </p:nvSpPr>
        <p:spPr>
          <a:xfrm>
            <a:off x="6283547" y="2202800"/>
            <a:ext cx="2122096" cy="392955"/>
          </a:xfrm>
          <a:prstGeom prst="roundRect">
            <a:avLst/>
          </a:prstGeom>
          <a:solidFill>
            <a:schemeClr val="accent1"/>
          </a:solidFill>
          <a:ln w="38100">
            <a:solidFill>
              <a:schemeClr val="bg1"/>
            </a:solidFill>
          </a:ln>
          <a:effectLst>
            <a:outerShdw blurRad="1270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3822" tIns="41912" rIns="83822" bIns="41912" rtlCol="0" anchor="ctr"/>
          <a:lstStyle/>
          <a:p>
            <a:pPr algn="ctr"/>
            <a:r>
              <a:rPr lang="en-US" altLang="zh-CN" sz="1700" dirty="0">
                <a:latin typeface="微软雅黑" panose="020B0503020204020204" pitchFamily="34" charset="-122"/>
                <a:ea typeface="微软雅黑" panose="020B0503020204020204" pitchFamily="34" charset="-122"/>
              </a:rPr>
              <a:t>2015</a:t>
            </a:r>
            <a:r>
              <a:rPr lang="zh-CN" altLang="en-US" sz="1700" dirty="0">
                <a:latin typeface="微软雅黑" panose="020B0503020204020204" pitchFamily="34" charset="-122"/>
                <a:ea typeface="微软雅黑" panose="020B0503020204020204" pitchFamily="34" charset="-122"/>
              </a:rPr>
              <a:t>年</a:t>
            </a:r>
            <a:r>
              <a:rPr lang="en-US" altLang="zh-CN" sz="1700" dirty="0">
                <a:latin typeface="微软雅黑" panose="020B0503020204020204" pitchFamily="34" charset="-122"/>
                <a:ea typeface="微软雅黑" panose="020B0503020204020204" pitchFamily="34" charset="-122"/>
              </a:rPr>
              <a:t>12</a:t>
            </a:r>
            <a:r>
              <a:rPr lang="zh-CN" altLang="en-US" sz="1700" dirty="0">
                <a:latin typeface="微软雅黑" panose="020B0503020204020204" pitchFamily="34" charset="-122"/>
                <a:ea typeface="微软雅黑" panose="020B0503020204020204" pitchFamily="34" charset="-122"/>
              </a:rPr>
              <a:t>月</a:t>
            </a:r>
            <a:endParaRPr lang="zh-CN" altLang="en-US" sz="1700" dirty="0">
              <a:latin typeface="微软雅黑" panose="020B0503020204020204" pitchFamily="34" charset="-122"/>
              <a:ea typeface="微软雅黑" panose="020B0503020204020204" pitchFamily="34" charset="-122"/>
            </a:endParaRPr>
          </a:p>
        </p:txBody>
      </p:sp>
      <p:sp>
        <p:nvSpPr>
          <p:cNvPr id="9" name="圆角矩形 8"/>
          <p:cNvSpPr/>
          <p:nvPr/>
        </p:nvSpPr>
        <p:spPr>
          <a:xfrm>
            <a:off x="3145056" y="5412290"/>
            <a:ext cx="2122096" cy="392955"/>
          </a:xfrm>
          <a:prstGeom prst="roundRect">
            <a:avLst/>
          </a:prstGeom>
          <a:solidFill>
            <a:schemeClr val="accent1"/>
          </a:solidFill>
          <a:ln w="38100">
            <a:solidFill>
              <a:schemeClr val="bg1"/>
            </a:solidFill>
          </a:ln>
          <a:effectLst>
            <a:outerShdw blurRad="1270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3822" tIns="41912" rIns="83822" bIns="41912" rtlCol="0" anchor="ctr"/>
          <a:lstStyle/>
          <a:p>
            <a:pPr algn="ctr"/>
            <a:r>
              <a:rPr lang="en-US" altLang="zh-CN" sz="1700" dirty="0">
                <a:latin typeface="微软雅黑" panose="020B0503020204020204" pitchFamily="34" charset="-122"/>
                <a:ea typeface="微软雅黑" panose="020B0503020204020204" pitchFamily="34" charset="-122"/>
              </a:rPr>
              <a:t>2011</a:t>
            </a:r>
            <a:r>
              <a:rPr lang="zh-CN" altLang="en-US" sz="1700" dirty="0">
                <a:latin typeface="微软雅黑" panose="020B0503020204020204" pitchFamily="34" charset="-122"/>
                <a:ea typeface="微软雅黑" panose="020B0503020204020204" pitchFamily="34" charset="-122"/>
              </a:rPr>
              <a:t>年</a:t>
            </a:r>
            <a:r>
              <a:rPr lang="en-US" altLang="zh-CN" sz="1700" dirty="0">
                <a:latin typeface="微软雅黑" panose="020B0503020204020204" pitchFamily="34" charset="-122"/>
                <a:ea typeface="微软雅黑" panose="020B0503020204020204" pitchFamily="34" charset="-122"/>
              </a:rPr>
              <a:t>3</a:t>
            </a:r>
            <a:r>
              <a:rPr lang="zh-CN" altLang="en-US" sz="1700" dirty="0">
                <a:latin typeface="微软雅黑" panose="020B0503020204020204" pitchFamily="34" charset="-122"/>
                <a:ea typeface="微软雅黑" panose="020B0503020204020204" pitchFamily="34" charset="-122"/>
              </a:rPr>
              <a:t>月</a:t>
            </a:r>
            <a:endParaRPr lang="zh-CN" altLang="en-US" sz="1700" dirty="0">
              <a:latin typeface="微软雅黑" panose="020B0503020204020204" pitchFamily="34" charset="-122"/>
              <a:ea typeface="微软雅黑" panose="020B0503020204020204" pitchFamily="34" charset="-122"/>
            </a:endParaRPr>
          </a:p>
        </p:txBody>
      </p:sp>
      <p:sp>
        <p:nvSpPr>
          <p:cNvPr id="10" name="矩形 9"/>
          <p:cNvSpPr/>
          <p:nvPr/>
        </p:nvSpPr>
        <p:spPr>
          <a:xfrm>
            <a:off x="6475544" y="5386115"/>
            <a:ext cx="2105283" cy="577093"/>
          </a:xfrm>
          <a:prstGeom prst="rect">
            <a:avLst/>
          </a:prstGeom>
          <a:ln>
            <a:solidFill>
              <a:srgbClr val="01458E"/>
            </a:solidFill>
            <a:prstDash val="dash"/>
          </a:ln>
        </p:spPr>
        <p:txBody>
          <a:bodyPr wrap="square" lIns="83822" tIns="41912" rIns="83822" bIns="41912">
            <a:spAutoFit/>
          </a:bodyPr>
          <a:lstStyle/>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1" name="矩形 10"/>
          <p:cNvSpPr/>
          <p:nvPr/>
        </p:nvSpPr>
        <p:spPr>
          <a:xfrm>
            <a:off x="7036371" y="4554423"/>
            <a:ext cx="2105283" cy="577093"/>
          </a:xfrm>
          <a:prstGeom prst="rect">
            <a:avLst/>
          </a:prstGeom>
          <a:ln>
            <a:solidFill>
              <a:srgbClr val="01458E"/>
            </a:solidFill>
            <a:prstDash val="dash"/>
          </a:ln>
        </p:spPr>
        <p:txBody>
          <a:bodyPr wrap="square" lIns="83822" tIns="41912" rIns="83822" bIns="41912">
            <a:spAutoFit/>
          </a:bodyPr>
          <a:lstStyle/>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2" name="矩形 11"/>
          <p:cNvSpPr/>
          <p:nvPr/>
        </p:nvSpPr>
        <p:spPr>
          <a:xfrm>
            <a:off x="7580579" y="3722729"/>
            <a:ext cx="2105283" cy="577093"/>
          </a:xfrm>
          <a:prstGeom prst="rect">
            <a:avLst/>
          </a:prstGeom>
          <a:ln>
            <a:solidFill>
              <a:srgbClr val="01458E"/>
            </a:solidFill>
            <a:prstDash val="dash"/>
          </a:ln>
        </p:spPr>
        <p:txBody>
          <a:bodyPr wrap="square" lIns="83822" tIns="41912" rIns="83822" bIns="41912">
            <a:spAutoFit/>
          </a:bodyPr>
          <a:lstStyle/>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3" name="矩形 12"/>
          <p:cNvSpPr/>
          <p:nvPr/>
        </p:nvSpPr>
        <p:spPr>
          <a:xfrm>
            <a:off x="8089013" y="2891037"/>
            <a:ext cx="2105283" cy="577093"/>
          </a:xfrm>
          <a:prstGeom prst="rect">
            <a:avLst/>
          </a:prstGeom>
          <a:ln>
            <a:solidFill>
              <a:srgbClr val="01458E"/>
            </a:solidFill>
            <a:prstDash val="dash"/>
          </a:ln>
        </p:spPr>
        <p:txBody>
          <a:bodyPr wrap="square" lIns="83822" tIns="41912" rIns="83822" bIns="41912">
            <a:spAutoFit/>
          </a:bodyPr>
          <a:lstStyle/>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4" name="矩形 13"/>
          <p:cNvSpPr/>
          <p:nvPr/>
        </p:nvSpPr>
        <p:spPr>
          <a:xfrm>
            <a:off x="8886625" y="2134953"/>
            <a:ext cx="2105283" cy="577093"/>
          </a:xfrm>
          <a:prstGeom prst="rect">
            <a:avLst/>
          </a:prstGeom>
          <a:ln>
            <a:solidFill>
              <a:srgbClr val="01458E"/>
            </a:solidFill>
            <a:prstDash val="dash"/>
          </a:ln>
        </p:spPr>
        <p:txBody>
          <a:bodyPr wrap="square" lIns="83822" tIns="41912" rIns="83822" bIns="41912">
            <a:spAutoFit/>
          </a:bodyPr>
          <a:lstStyle/>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gn="ct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单击此处添加文本</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5" name="Content Placeholder 2"/>
          <p:cNvSpPr txBox="1"/>
          <p:nvPr/>
        </p:nvSpPr>
        <p:spPr>
          <a:xfrm>
            <a:off x="1358324" y="2348012"/>
            <a:ext cx="3393702" cy="1206672"/>
          </a:xfrm>
          <a:prstGeom prst="rect">
            <a:avLst/>
          </a:prstGeom>
        </p:spPr>
        <p:txBody>
          <a:bodyPr lIns="91431" tIns="45715" rIns="91431" bIns="45715">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buNone/>
            </a:pPr>
            <a:r>
              <a:rPr lang="zh-CN" altLang="en-US" sz="13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您的内容打在这里，或者通过复制您的文本后，在此框中选择粘贴，并选择只保留文字。在此录入上述图表的综合描述说明。</a:t>
            </a:r>
            <a:endParaRPr lang="en-US" sz="13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6" name="Title 13"/>
          <p:cNvSpPr txBox="1"/>
          <p:nvPr/>
        </p:nvSpPr>
        <p:spPr>
          <a:xfrm>
            <a:off x="1387986" y="1842196"/>
            <a:ext cx="2884050" cy="585515"/>
          </a:xfrm>
          <a:prstGeom prst="rect">
            <a:avLst/>
          </a:prstGeom>
        </p:spPr>
        <p:txBody>
          <a:bodyPr vert="horz" lIns="91431" tIns="45715" rIns="91431" bIns="45715" rtlCol="0" anchor="ctr">
            <a:normAutofit/>
          </a:bodyPr>
          <a:lstStyle>
            <a:lvl1pPr algn="l" defTabSz="914400" rtl="0" eaLnBrk="1" latinLnBrk="0" hangingPunct="1">
              <a:spcBef>
                <a:spcPct val="0"/>
              </a:spcBef>
              <a:buNone/>
              <a:defRPr sz="3200" b="0" kern="1200">
                <a:solidFill>
                  <a:schemeClr val="tx1">
                    <a:lumMod val="65000"/>
                    <a:lumOff val="35000"/>
                  </a:schemeClr>
                </a:solidFill>
                <a:latin typeface="Source Sans Pro Light" pitchFamily="34" charset="0"/>
                <a:ea typeface="+mj-ea"/>
                <a:cs typeface="+mj-cs"/>
              </a:defRPr>
            </a:lvl1pPr>
          </a:lstStyle>
          <a:p>
            <a:r>
              <a:rPr lang="zh-CN" altLang="en-US" sz="1900" b="1" dirty="0">
                <a:solidFill>
                  <a:schemeClr val="accent1"/>
                </a:solidFill>
                <a:latin typeface="微软雅黑" panose="020B0503020204020204" pitchFamily="34" charset="-122"/>
                <a:ea typeface="微软雅黑" panose="020B0503020204020204" pitchFamily="34" charset="-122"/>
              </a:rPr>
              <a:t>添加标题内容文字</a:t>
            </a:r>
            <a:endParaRPr lang="en-US" sz="1900" b="1" dirty="0">
              <a:solidFill>
                <a:schemeClr val="accent1"/>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par>
                                <p:cTn id="8" presetID="2" presetClass="entr" presetSubtype="8" fill="hold" grpId="0" nodeType="withEffect">
                                  <p:stCondLst>
                                    <p:cond delay="300"/>
                                  </p:stCondLst>
                                  <p:childTnLst>
                                    <p:set>
                                      <p:cBhvr>
                                        <p:cTn id="9" dur="1" fill="hold">
                                          <p:stCondLst>
                                            <p:cond delay="0"/>
                                          </p:stCondLst>
                                        </p:cTn>
                                        <p:tgtEl>
                                          <p:spTgt spid="9"/>
                                        </p:tgtEl>
                                        <p:attrNameLst>
                                          <p:attrName>style.visibility</p:attrName>
                                        </p:attrNameLst>
                                      </p:cBhvr>
                                      <p:to>
                                        <p:strVal val="visible"/>
                                      </p:to>
                                    </p:set>
                                    <p:anim calcmode="lin" valueType="num">
                                      <p:cBhvr additive="base">
                                        <p:cTn id="10" dur="500" fill="hold"/>
                                        <p:tgtEl>
                                          <p:spTgt spid="9"/>
                                        </p:tgtEl>
                                        <p:attrNameLst>
                                          <p:attrName>ppt_x</p:attrName>
                                        </p:attrNameLst>
                                      </p:cBhvr>
                                      <p:tavLst>
                                        <p:tav tm="0">
                                          <p:val>
                                            <p:strVal val="0-#ppt_w/2"/>
                                          </p:val>
                                        </p:tav>
                                        <p:tav tm="100000">
                                          <p:val>
                                            <p:strVal val="#ppt_x"/>
                                          </p:val>
                                        </p:tav>
                                      </p:tavLst>
                                    </p:anim>
                                    <p:anim calcmode="lin" valueType="num">
                                      <p:cBhvr additive="base">
                                        <p:cTn id="11" dur="500" fill="hold"/>
                                        <p:tgtEl>
                                          <p:spTgt spid="9"/>
                                        </p:tgtEl>
                                        <p:attrNameLst>
                                          <p:attrName>ppt_y</p:attrName>
                                        </p:attrNameLst>
                                      </p:cBhvr>
                                      <p:tavLst>
                                        <p:tav tm="0">
                                          <p:val>
                                            <p:strVal val="#ppt_y"/>
                                          </p:val>
                                        </p:tav>
                                        <p:tav tm="100000">
                                          <p:val>
                                            <p:strVal val="#ppt_y"/>
                                          </p:val>
                                        </p:tav>
                                      </p:tavLst>
                                    </p:anim>
                                  </p:childTnLst>
                                </p:cTn>
                              </p:par>
                              <p:par>
                                <p:cTn id="12" presetID="2" presetClass="entr" presetSubtype="2" fill="hold" grpId="0" nodeType="withEffect">
                                  <p:stCondLst>
                                    <p:cond delay="300"/>
                                  </p:stCondLst>
                                  <p:childTnLst>
                                    <p:set>
                                      <p:cBhvr>
                                        <p:cTn id="13" dur="1" fill="hold">
                                          <p:stCondLst>
                                            <p:cond delay="0"/>
                                          </p:stCondLst>
                                        </p:cTn>
                                        <p:tgtEl>
                                          <p:spTgt spid="10"/>
                                        </p:tgtEl>
                                        <p:attrNameLst>
                                          <p:attrName>style.visibility</p:attrName>
                                        </p:attrNameLst>
                                      </p:cBhvr>
                                      <p:to>
                                        <p:strVal val="visible"/>
                                      </p:to>
                                    </p:set>
                                    <p:anim calcmode="lin" valueType="num">
                                      <p:cBhvr additive="base">
                                        <p:cTn id="14" dur="500" fill="hold"/>
                                        <p:tgtEl>
                                          <p:spTgt spid="10"/>
                                        </p:tgtEl>
                                        <p:attrNameLst>
                                          <p:attrName>ppt_x</p:attrName>
                                        </p:attrNameLst>
                                      </p:cBhvr>
                                      <p:tavLst>
                                        <p:tav tm="0">
                                          <p:val>
                                            <p:strVal val="1+#ppt_w/2"/>
                                          </p:val>
                                        </p:tav>
                                        <p:tav tm="100000">
                                          <p:val>
                                            <p:strVal val="#ppt_x"/>
                                          </p:val>
                                        </p:tav>
                                      </p:tavLst>
                                    </p:anim>
                                    <p:anim calcmode="lin" valueType="num">
                                      <p:cBhvr additive="base">
                                        <p:cTn id="15" dur="500" fill="hold"/>
                                        <p:tgtEl>
                                          <p:spTgt spid="10"/>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50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0-#ppt_w/2"/>
                                          </p:val>
                                        </p:tav>
                                        <p:tav tm="100000">
                                          <p:val>
                                            <p:strVal val="#ppt_x"/>
                                          </p:val>
                                        </p:tav>
                                      </p:tavLst>
                                    </p:anim>
                                    <p:anim calcmode="lin" valueType="num">
                                      <p:cBhvr additive="base">
                                        <p:cTn id="19" dur="500" fill="hold"/>
                                        <p:tgtEl>
                                          <p:spTgt spid="4"/>
                                        </p:tgtEl>
                                        <p:attrNameLst>
                                          <p:attrName>ppt_y</p:attrName>
                                        </p:attrNameLst>
                                      </p:cBhvr>
                                      <p:tavLst>
                                        <p:tav tm="0">
                                          <p:val>
                                            <p:strVal val="#ppt_y"/>
                                          </p:val>
                                        </p:tav>
                                        <p:tav tm="100000">
                                          <p:val>
                                            <p:strVal val="#ppt_y"/>
                                          </p:val>
                                        </p:tav>
                                      </p:tavLst>
                                    </p:anim>
                                  </p:childTnLst>
                                </p:cTn>
                              </p:par>
                              <p:par>
                                <p:cTn id="20" presetID="2" presetClass="entr" presetSubtype="2" fill="hold" grpId="0" nodeType="withEffect">
                                  <p:stCondLst>
                                    <p:cond delay="50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fill="hold"/>
                                        <p:tgtEl>
                                          <p:spTgt spid="11"/>
                                        </p:tgtEl>
                                        <p:attrNameLst>
                                          <p:attrName>ppt_x</p:attrName>
                                        </p:attrNameLst>
                                      </p:cBhvr>
                                      <p:tavLst>
                                        <p:tav tm="0">
                                          <p:val>
                                            <p:strVal val="1+#ppt_w/2"/>
                                          </p:val>
                                        </p:tav>
                                        <p:tav tm="100000">
                                          <p:val>
                                            <p:strVal val="#ppt_x"/>
                                          </p:val>
                                        </p:tav>
                                      </p:tavLst>
                                    </p:anim>
                                    <p:anim calcmode="lin" valueType="num">
                                      <p:cBhvr additive="base">
                                        <p:cTn id="23" dur="500" fill="hold"/>
                                        <p:tgtEl>
                                          <p:spTgt spid="11"/>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700"/>
                                  </p:stCondLst>
                                  <p:childTnLst>
                                    <p:set>
                                      <p:cBhvr>
                                        <p:cTn id="25" dur="1" fill="hold">
                                          <p:stCondLst>
                                            <p:cond delay="0"/>
                                          </p:stCondLst>
                                        </p:cTn>
                                        <p:tgtEl>
                                          <p:spTgt spid="5"/>
                                        </p:tgtEl>
                                        <p:attrNameLst>
                                          <p:attrName>style.visibility</p:attrName>
                                        </p:attrNameLst>
                                      </p:cBhvr>
                                      <p:to>
                                        <p:strVal val="visible"/>
                                      </p:to>
                                    </p:set>
                                    <p:anim calcmode="lin" valueType="num">
                                      <p:cBhvr additive="base">
                                        <p:cTn id="26" dur="500" fill="hold"/>
                                        <p:tgtEl>
                                          <p:spTgt spid="5"/>
                                        </p:tgtEl>
                                        <p:attrNameLst>
                                          <p:attrName>ppt_x</p:attrName>
                                        </p:attrNameLst>
                                      </p:cBhvr>
                                      <p:tavLst>
                                        <p:tav tm="0">
                                          <p:val>
                                            <p:strVal val="0-#ppt_w/2"/>
                                          </p:val>
                                        </p:tav>
                                        <p:tav tm="100000">
                                          <p:val>
                                            <p:strVal val="#ppt_x"/>
                                          </p:val>
                                        </p:tav>
                                      </p:tavLst>
                                    </p:anim>
                                    <p:anim calcmode="lin" valueType="num">
                                      <p:cBhvr additive="base">
                                        <p:cTn id="27" dur="500" fill="hold"/>
                                        <p:tgtEl>
                                          <p:spTgt spid="5"/>
                                        </p:tgtEl>
                                        <p:attrNameLst>
                                          <p:attrName>ppt_y</p:attrName>
                                        </p:attrNameLst>
                                      </p:cBhvr>
                                      <p:tavLst>
                                        <p:tav tm="0">
                                          <p:val>
                                            <p:strVal val="#ppt_y"/>
                                          </p:val>
                                        </p:tav>
                                        <p:tav tm="100000">
                                          <p:val>
                                            <p:strVal val="#ppt_y"/>
                                          </p:val>
                                        </p:tav>
                                      </p:tavLst>
                                    </p:anim>
                                  </p:childTnLst>
                                </p:cTn>
                              </p:par>
                              <p:par>
                                <p:cTn id="28" presetID="2" presetClass="entr" presetSubtype="2" fill="hold" grpId="0" nodeType="withEffect">
                                  <p:stCondLst>
                                    <p:cond delay="700"/>
                                  </p:stCondLst>
                                  <p:childTnLst>
                                    <p:set>
                                      <p:cBhvr>
                                        <p:cTn id="29" dur="1" fill="hold">
                                          <p:stCondLst>
                                            <p:cond delay="0"/>
                                          </p:stCondLst>
                                        </p:cTn>
                                        <p:tgtEl>
                                          <p:spTgt spid="12"/>
                                        </p:tgtEl>
                                        <p:attrNameLst>
                                          <p:attrName>style.visibility</p:attrName>
                                        </p:attrNameLst>
                                      </p:cBhvr>
                                      <p:to>
                                        <p:strVal val="visible"/>
                                      </p:to>
                                    </p:set>
                                    <p:anim calcmode="lin" valueType="num">
                                      <p:cBhvr additive="base">
                                        <p:cTn id="30" dur="500" fill="hold"/>
                                        <p:tgtEl>
                                          <p:spTgt spid="12"/>
                                        </p:tgtEl>
                                        <p:attrNameLst>
                                          <p:attrName>ppt_x</p:attrName>
                                        </p:attrNameLst>
                                      </p:cBhvr>
                                      <p:tavLst>
                                        <p:tav tm="0">
                                          <p:val>
                                            <p:strVal val="1+#ppt_w/2"/>
                                          </p:val>
                                        </p:tav>
                                        <p:tav tm="100000">
                                          <p:val>
                                            <p:strVal val="#ppt_x"/>
                                          </p:val>
                                        </p:tav>
                                      </p:tavLst>
                                    </p:anim>
                                    <p:anim calcmode="lin" valueType="num">
                                      <p:cBhvr additive="base">
                                        <p:cTn id="31" dur="500" fill="hold"/>
                                        <p:tgtEl>
                                          <p:spTgt spid="12"/>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900"/>
                                  </p:stCondLst>
                                  <p:childTnLst>
                                    <p:set>
                                      <p:cBhvr>
                                        <p:cTn id="33" dur="1" fill="hold">
                                          <p:stCondLst>
                                            <p:cond delay="0"/>
                                          </p:stCondLst>
                                        </p:cTn>
                                        <p:tgtEl>
                                          <p:spTgt spid="6"/>
                                        </p:tgtEl>
                                        <p:attrNameLst>
                                          <p:attrName>style.visibility</p:attrName>
                                        </p:attrNameLst>
                                      </p:cBhvr>
                                      <p:to>
                                        <p:strVal val="visible"/>
                                      </p:to>
                                    </p:set>
                                    <p:anim calcmode="lin" valueType="num">
                                      <p:cBhvr additive="base">
                                        <p:cTn id="34" dur="500" fill="hold"/>
                                        <p:tgtEl>
                                          <p:spTgt spid="6"/>
                                        </p:tgtEl>
                                        <p:attrNameLst>
                                          <p:attrName>ppt_x</p:attrName>
                                        </p:attrNameLst>
                                      </p:cBhvr>
                                      <p:tavLst>
                                        <p:tav tm="0">
                                          <p:val>
                                            <p:strVal val="0-#ppt_w/2"/>
                                          </p:val>
                                        </p:tav>
                                        <p:tav tm="100000">
                                          <p:val>
                                            <p:strVal val="#ppt_x"/>
                                          </p:val>
                                        </p:tav>
                                      </p:tavLst>
                                    </p:anim>
                                    <p:anim calcmode="lin" valueType="num">
                                      <p:cBhvr additive="base">
                                        <p:cTn id="35" dur="500" fill="hold"/>
                                        <p:tgtEl>
                                          <p:spTgt spid="6"/>
                                        </p:tgtEl>
                                        <p:attrNameLst>
                                          <p:attrName>ppt_y</p:attrName>
                                        </p:attrNameLst>
                                      </p:cBhvr>
                                      <p:tavLst>
                                        <p:tav tm="0">
                                          <p:val>
                                            <p:strVal val="#ppt_y"/>
                                          </p:val>
                                        </p:tav>
                                        <p:tav tm="100000">
                                          <p:val>
                                            <p:strVal val="#ppt_y"/>
                                          </p:val>
                                        </p:tav>
                                      </p:tavLst>
                                    </p:anim>
                                  </p:childTnLst>
                                </p:cTn>
                              </p:par>
                              <p:par>
                                <p:cTn id="36" presetID="2" presetClass="entr" presetSubtype="2" fill="hold" grpId="0" nodeType="withEffect">
                                  <p:stCondLst>
                                    <p:cond delay="900"/>
                                  </p:stCondLst>
                                  <p:childTnLst>
                                    <p:set>
                                      <p:cBhvr>
                                        <p:cTn id="37" dur="1" fill="hold">
                                          <p:stCondLst>
                                            <p:cond delay="0"/>
                                          </p:stCondLst>
                                        </p:cTn>
                                        <p:tgtEl>
                                          <p:spTgt spid="13"/>
                                        </p:tgtEl>
                                        <p:attrNameLst>
                                          <p:attrName>style.visibility</p:attrName>
                                        </p:attrNameLst>
                                      </p:cBhvr>
                                      <p:to>
                                        <p:strVal val="visible"/>
                                      </p:to>
                                    </p:set>
                                    <p:anim calcmode="lin" valueType="num">
                                      <p:cBhvr additive="base">
                                        <p:cTn id="38" dur="500" fill="hold"/>
                                        <p:tgtEl>
                                          <p:spTgt spid="13"/>
                                        </p:tgtEl>
                                        <p:attrNameLst>
                                          <p:attrName>ppt_x</p:attrName>
                                        </p:attrNameLst>
                                      </p:cBhvr>
                                      <p:tavLst>
                                        <p:tav tm="0">
                                          <p:val>
                                            <p:strVal val="1+#ppt_w/2"/>
                                          </p:val>
                                        </p:tav>
                                        <p:tav tm="100000">
                                          <p:val>
                                            <p:strVal val="#ppt_x"/>
                                          </p:val>
                                        </p:tav>
                                      </p:tavLst>
                                    </p:anim>
                                    <p:anim calcmode="lin" valueType="num">
                                      <p:cBhvr additive="base">
                                        <p:cTn id="39" dur="500" fill="hold"/>
                                        <p:tgtEl>
                                          <p:spTgt spid="13"/>
                                        </p:tgtEl>
                                        <p:attrNameLst>
                                          <p:attrName>ppt_y</p:attrName>
                                        </p:attrNameLst>
                                      </p:cBhvr>
                                      <p:tavLst>
                                        <p:tav tm="0">
                                          <p:val>
                                            <p:strVal val="#ppt_y"/>
                                          </p:val>
                                        </p:tav>
                                        <p:tav tm="100000">
                                          <p:val>
                                            <p:strVal val="#ppt_y"/>
                                          </p:val>
                                        </p:tav>
                                      </p:tavLst>
                                    </p:anim>
                                  </p:childTnLst>
                                </p:cTn>
                              </p:par>
                              <p:par>
                                <p:cTn id="40" presetID="2" presetClass="entr" presetSubtype="8" fill="hold" grpId="0" nodeType="withEffect">
                                  <p:stCondLst>
                                    <p:cond delay="1200"/>
                                  </p:stCondLst>
                                  <p:childTnLst>
                                    <p:set>
                                      <p:cBhvr>
                                        <p:cTn id="41" dur="1" fill="hold">
                                          <p:stCondLst>
                                            <p:cond delay="0"/>
                                          </p:stCondLst>
                                        </p:cTn>
                                        <p:tgtEl>
                                          <p:spTgt spid="7"/>
                                        </p:tgtEl>
                                        <p:attrNameLst>
                                          <p:attrName>style.visibility</p:attrName>
                                        </p:attrNameLst>
                                      </p:cBhvr>
                                      <p:to>
                                        <p:strVal val="visible"/>
                                      </p:to>
                                    </p:set>
                                    <p:anim calcmode="lin" valueType="num">
                                      <p:cBhvr additive="base">
                                        <p:cTn id="42" dur="500" fill="hold"/>
                                        <p:tgtEl>
                                          <p:spTgt spid="7"/>
                                        </p:tgtEl>
                                        <p:attrNameLst>
                                          <p:attrName>ppt_x</p:attrName>
                                        </p:attrNameLst>
                                      </p:cBhvr>
                                      <p:tavLst>
                                        <p:tav tm="0">
                                          <p:val>
                                            <p:strVal val="0-#ppt_w/2"/>
                                          </p:val>
                                        </p:tav>
                                        <p:tav tm="100000">
                                          <p:val>
                                            <p:strVal val="#ppt_x"/>
                                          </p:val>
                                        </p:tav>
                                      </p:tavLst>
                                    </p:anim>
                                    <p:anim calcmode="lin" valueType="num">
                                      <p:cBhvr additive="base">
                                        <p:cTn id="43" dur="500" fill="hold"/>
                                        <p:tgtEl>
                                          <p:spTgt spid="7"/>
                                        </p:tgtEl>
                                        <p:attrNameLst>
                                          <p:attrName>ppt_y</p:attrName>
                                        </p:attrNameLst>
                                      </p:cBhvr>
                                      <p:tavLst>
                                        <p:tav tm="0">
                                          <p:val>
                                            <p:strVal val="#ppt_y"/>
                                          </p:val>
                                        </p:tav>
                                        <p:tav tm="100000">
                                          <p:val>
                                            <p:strVal val="#ppt_y"/>
                                          </p:val>
                                        </p:tav>
                                      </p:tavLst>
                                    </p:anim>
                                  </p:childTnLst>
                                </p:cTn>
                              </p:par>
                              <p:par>
                                <p:cTn id="44" presetID="2" presetClass="entr" presetSubtype="2" fill="hold" grpId="0" nodeType="withEffect">
                                  <p:stCondLst>
                                    <p:cond delay="1200"/>
                                  </p:stCondLst>
                                  <p:childTnLst>
                                    <p:set>
                                      <p:cBhvr>
                                        <p:cTn id="45" dur="1" fill="hold">
                                          <p:stCondLst>
                                            <p:cond delay="0"/>
                                          </p:stCondLst>
                                        </p:cTn>
                                        <p:tgtEl>
                                          <p:spTgt spid="14"/>
                                        </p:tgtEl>
                                        <p:attrNameLst>
                                          <p:attrName>style.visibility</p:attrName>
                                        </p:attrNameLst>
                                      </p:cBhvr>
                                      <p:to>
                                        <p:strVal val="visible"/>
                                      </p:to>
                                    </p:set>
                                    <p:anim calcmode="lin" valueType="num">
                                      <p:cBhvr additive="base">
                                        <p:cTn id="46" dur="500" fill="hold"/>
                                        <p:tgtEl>
                                          <p:spTgt spid="14"/>
                                        </p:tgtEl>
                                        <p:attrNameLst>
                                          <p:attrName>ppt_x</p:attrName>
                                        </p:attrNameLst>
                                      </p:cBhvr>
                                      <p:tavLst>
                                        <p:tav tm="0">
                                          <p:val>
                                            <p:strVal val="1+#ppt_w/2"/>
                                          </p:val>
                                        </p:tav>
                                        <p:tav tm="100000">
                                          <p:val>
                                            <p:strVal val="#ppt_x"/>
                                          </p:val>
                                        </p:tav>
                                      </p:tavLst>
                                    </p:anim>
                                    <p:anim calcmode="lin" valueType="num">
                                      <p:cBhvr additive="base">
                                        <p:cTn id="47" dur="500" fill="hold"/>
                                        <p:tgtEl>
                                          <p:spTgt spid="14"/>
                                        </p:tgtEl>
                                        <p:attrNameLst>
                                          <p:attrName>ppt_y</p:attrName>
                                        </p:attrNameLst>
                                      </p:cBhvr>
                                      <p:tavLst>
                                        <p:tav tm="0">
                                          <p:val>
                                            <p:strVal val="#ppt_y"/>
                                          </p:val>
                                        </p:tav>
                                        <p:tav tm="100000">
                                          <p:val>
                                            <p:strVal val="#ppt_y"/>
                                          </p:val>
                                        </p:tav>
                                      </p:tavLst>
                                    </p:anim>
                                  </p:childTnLst>
                                </p:cTn>
                              </p:par>
                            </p:childTnLst>
                          </p:cTn>
                        </p:par>
                        <p:par>
                          <p:cTn id="48" fill="hold">
                            <p:stCondLst>
                              <p:cond delay="500"/>
                            </p:stCondLst>
                            <p:childTnLst>
                              <p:par>
                                <p:cTn id="49" presetID="16" presetClass="entr" presetSubtype="21" fill="hold" grpId="0" nodeType="after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barn(inVertical)">
                                      <p:cBhvr>
                                        <p:cTn id="51" dur="500"/>
                                        <p:tgtEl>
                                          <p:spTgt spid="16"/>
                                        </p:tgtEl>
                                      </p:cBhvr>
                                    </p:animEffect>
                                  </p:childTnLst>
                                </p:cTn>
                              </p:par>
                            </p:childTnLst>
                          </p:cTn>
                        </p:par>
                        <p:par>
                          <p:cTn id="52" fill="hold">
                            <p:stCondLst>
                              <p:cond delay="1000"/>
                            </p:stCondLst>
                            <p:childTnLst>
                              <p:par>
                                <p:cTn id="53" presetID="10" presetClass="entr" presetSubtype="0" fill="hold" grpId="0" nodeType="afterEffect">
                                  <p:stCondLst>
                                    <p:cond delay="0"/>
                                  </p:stCondLst>
                                  <p:childTnLst>
                                    <p:set>
                                      <p:cBhvr>
                                        <p:cTn id="54" dur="1" fill="hold">
                                          <p:stCondLst>
                                            <p:cond delay="0"/>
                                          </p:stCondLst>
                                        </p:cTn>
                                        <p:tgtEl>
                                          <p:spTgt spid="15"/>
                                        </p:tgtEl>
                                        <p:attrNameLst>
                                          <p:attrName>style.visibility</p:attrName>
                                        </p:attrNameLst>
                                      </p:cBhvr>
                                      <p:to>
                                        <p:strVal val="visible"/>
                                      </p:to>
                                    </p:set>
                                    <p:animEffect transition="in" filter="fade">
                                      <p:cBhvr>
                                        <p:cTn id="55"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9" grpId="0" animBg="1"/>
      <p:bldP spid="10" grpId="0" animBg="1"/>
      <p:bldP spid="11" grpId="0" animBg="1"/>
      <p:bldP spid="12" grpId="0" animBg="1"/>
      <p:bldP spid="13" grpId="0" animBg="1"/>
      <p:bldP spid="14" grpId="0" animBg="1"/>
      <p:bldP spid="15" grpId="0"/>
      <p:bldP spid="16"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8" name="组合 27"/>
          <p:cNvGrpSpPr/>
          <p:nvPr/>
        </p:nvGrpSpPr>
        <p:grpSpPr>
          <a:xfrm>
            <a:off x="4023687" y="3570092"/>
            <a:ext cx="531722" cy="581362"/>
            <a:chOff x="3933825" y="3878262"/>
            <a:chExt cx="430213" cy="449262"/>
          </a:xfrm>
          <a:solidFill>
            <a:schemeClr val="accent2"/>
          </a:solidFill>
        </p:grpSpPr>
        <p:sp>
          <p:nvSpPr>
            <p:cNvPr id="29" name="Oval 5"/>
            <p:cNvSpPr>
              <a:spLocks noChangeArrowheads="1"/>
            </p:cNvSpPr>
            <p:nvPr/>
          </p:nvSpPr>
          <p:spPr bwMode="auto">
            <a:xfrm>
              <a:off x="4054475" y="3878262"/>
              <a:ext cx="192088" cy="193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0" name="Freeform 6"/>
            <p:cNvSpPr/>
            <p:nvPr/>
          </p:nvSpPr>
          <p:spPr bwMode="auto">
            <a:xfrm>
              <a:off x="3933825" y="4071937"/>
              <a:ext cx="430213" cy="255587"/>
            </a:xfrm>
            <a:custGeom>
              <a:avLst/>
              <a:gdLst>
                <a:gd name="T0" fmla="*/ 620 w 621"/>
                <a:gd name="T1" fmla="*/ 161 h 370"/>
                <a:gd name="T2" fmla="*/ 619 w 621"/>
                <a:gd name="T3" fmla="*/ 159 h 370"/>
                <a:gd name="T4" fmla="*/ 383 w 621"/>
                <a:gd name="T5" fmla="*/ 22 h 370"/>
                <a:gd name="T6" fmla="*/ 369 w 621"/>
                <a:gd name="T7" fmla="*/ 19 h 370"/>
                <a:gd name="T8" fmla="*/ 274 w 621"/>
                <a:gd name="T9" fmla="*/ 19 h 370"/>
                <a:gd name="T10" fmla="*/ 0 w 621"/>
                <a:gd name="T11" fmla="*/ 178 h 370"/>
                <a:gd name="T12" fmla="*/ 0 w 621"/>
                <a:gd name="T13" fmla="*/ 370 h 370"/>
                <a:gd name="T14" fmla="*/ 128 w 621"/>
                <a:gd name="T15" fmla="*/ 370 h 370"/>
                <a:gd name="T16" fmla="*/ 128 w 621"/>
                <a:gd name="T17" fmla="*/ 266 h 370"/>
                <a:gd name="T18" fmla="*/ 151 w 621"/>
                <a:gd name="T19" fmla="*/ 266 h 370"/>
                <a:gd name="T20" fmla="*/ 151 w 621"/>
                <a:gd name="T21" fmla="*/ 370 h 370"/>
                <a:gd name="T22" fmla="*/ 473 w 621"/>
                <a:gd name="T23" fmla="*/ 370 h 370"/>
                <a:gd name="T24" fmla="*/ 473 w 621"/>
                <a:gd name="T25" fmla="*/ 266 h 370"/>
                <a:gd name="T26" fmla="*/ 494 w 621"/>
                <a:gd name="T27" fmla="*/ 266 h 370"/>
                <a:gd name="T28" fmla="*/ 494 w 621"/>
                <a:gd name="T29" fmla="*/ 370 h 370"/>
                <a:gd name="T30" fmla="*/ 621 w 621"/>
                <a:gd name="T31" fmla="*/ 370 h 370"/>
                <a:gd name="T32" fmla="*/ 621 w 621"/>
                <a:gd name="T33" fmla="*/ 172 h 370"/>
                <a:gd name="T34" fmla="*/ 621 w 621"/>
                <a:gd name="T35" fmla="*/ 166 h 370"/>
                <a:gd name="T36" fmla="*/ 620 w 621"/>
                <a:gd name="T37" fmla="*/ 161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1" h="370">
                  <a:moveTo>
                    <a:pt x="620" y="161"/>
                  </a:moveTo>
                  <a:cubicBezTo>
                    <a:pt x="620" y="161"/>
                    <a:pt x="620" y="160"/>
                    <a:pt x="619" y="159"/>
                  </a:cubicBezTo>
                  <a:cubicBezTo>
                    <a:pt x="604" y="52"/>
                    <a:pt x="452" y="27"/>
                    <a:pt x="383" y="22"/>
                  </a:cubicBezTo>
                  <a:cubicBezTo>
                    <a:pt x="378" y="21"/>
                    <a:pt x="373" y="19"/>
                    <a:pt x="369" y="19"/>
                  </a:cubicBezTo>
                  <a:lnTo>
                    <a:pt x="274" y="19"/>
                  </a:lnTo>
                  <a:cubicBezTo>
                    <a:pt x="274" y="19"/>
                    <a:pt x="0" y="0"/>
                    <a:pt x="0" y="178"/>
                  </a:cubicBezTo>
                  <a:lnTo>
                    <a:pt x="0" y="370"/>
                  </a:lnTo>
                  <a:lnTo>
                    <a:pt x="128" y="370"/>
                  </a:lnTo>
                  <a:lnTo>
                    <a:pt x="128" y="266"/>
                  </a:lnTo>
                  <a:lnTo>
                    <a:pt x="151" y="266"/>
                  </a:lnTo>
                  <a:lnTo>
                    <a:pt x="151" y="370"/>
                  </a:lnTo>
                  <a:lnTo>
                    <a:pt x="473" y="370"/>
                  </a:lnTo>
                  <a:lnTo>
                    <a:pt x="473" y="266"/>
                  </a:lnTo>
                  <a:lnTo>
                    <a:pt x="494" y="266"/>
                  </a:lnTo>
                  <a:lnTo>
                    <a:pt x="494" y="370"/>
                  </a:lnTo>
                  <a:lnTo>
                    <a:pt x="621" y="370"/>
                  </a:lnTo>
                  <a:lnTo>
                    <a:pt x="621" y="172"/>
                  </a:lnTo>
                  <a:cubicBezTo>
                    <a:pt x="621" y="170"/>
                    <a:pt x="621" y="169"/>
                    <a:pt x="621" y="166"/>
                  </a:cubicBezTo>
                  <a:cubicBezTo>
                    <a:pt x="621" y="165"/>
                    <a:pt x="620" y="163"/>
                    <a:pt x="620" y="1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nvGrpSpPr>
          <p:cNvPr id="31" name="组合 30"/>
          <p:cNvGrpSpPr/>
          <p:nvPr/>
        </p:nvGrpSpPr>
        <p:grpSpPr>
          <a:xfrm>
            <a:off x="7033542" y="4535589"/>
            <a:ext cx="548559" cy="536180"/>
            <a:chOff x="7627938" y="3005138"/>
            <a:chExt cx="412750" cy="403225"/>
          </a:xfrm>
          <a:solidFill>
            <a:schemeClr val="accent3"/>
          </a:solidFill>
        </p:grpSpPr>
        <p:sp>
          <p:nvSpPr>
            <p:cNvPr id="32" name="Freeform 534"/>
            <p:cNvSpPr>
              <a:spLocks noEditPoints="1"/>
            </p:cNvSpPr>
            <p:nvPr/>
          </p:nvSpPr>
          <p:spPr bwMode="auto">
            <a:xfrm>
              <a:off x="7627938" y="3005138"/>
              <a:ext cx="412750" cy="403225"/>
            </a:xfrm>
            <a:custGeom>
              <a:avLst/>
              <a:gdLst>
                <a:gd name="T0" fmla="*/ 26 w 597"/>
                <a:gd name="T1" fmla="*/ 344 h 582"/>
                <a:gd name="T2" fmla="*/ 26 w 597"/>
                <a:gd name="T3" fmla="*/ 62 h 582"/>
                <a:gd name="T4" fmla="*/ 62 w 597"/>
                <a:gd name="T5" fmla="*/ 25 h 582"/>
                <a:gd name="T6" fmla="*/ 535 w 597"/>
                <a:gd name="T7" fmla="*/ 25 h 582"/>
                <a:gd name="T8" fmla="*/ 571 w 597"/>
                <a:gd name="T9" fmla="*/ 62 h 582"/>
                <a:gd name="T10" fmla="*/ 571 w 597"/>
                <a:gd name="T11" fmla="*/ 344 h 582"/>
                <a:gd name="T12" fmla="*/ 535 w 597"/>
                <a:gd name="T13" fmla="*/ 380 h 582"/>
                <a:gd name="T14" fmla="*/ 62 w 597"/>
                <a:gd name="T15" fmla="*/ 380 h 582"/>
                <a:gd name="T16" fmla="*/ 26 w 597"/>
                <a:gd name="T17" fmla="*/ 344 h 582"/>
                <a:gd name="T18" fmla="*/ 535 w 597"/>
                <a:gd name="T19" fmla="*/ 406 h 582"/>
                <a:gd name="T20" fmla="*/ 597 w 597"/>
                <a:gd name="T21" fmla="*/ 344 h 582"/>
                <a:gd name="T22" fmla="*/ 597 w 597"/>
                <a:gd name="T23" fmla="*/ 62 h 582"/>
                <a:gd name="T24" fmla="*/ 535 w 597"/>
                <a:gd name="T25" fmla="*/ 0 h 582"/>
                <a:gd name="T26" fmla="*/ 62 w 597"/>
                <a:gd name="T27" fmla="*/ 0 h 582"/>
                <a:gd name="T28" fmla="*/ 0 w 597"/>
                <a:gd name="T29" fmla="*/ 62 h 582"/>
                <a:gd name="T30" fmla="*/ 0 w 597"/>
                <a:gd name="T31" fmla="*/ 344 h 582"/>
                <a:gd name="T32" fmla="*/ 62 w 597"/>
                <a:gd name="T33" fmla="*/ 406 h 582"/>
                <a:gd name="T34" fmla="*/ 246 w 597"/>
                <a:gd name="T35" fmla="*/ 406 h 582"/>
                <a:gd name="T36" fmla="*/ 246 w 597"/>
                <a:gd name="T37" fmla="*/ 461 h 582"/>
                <a:gd name="T38" fmla="*/ 62 w 597"/>
                <a:gd name="T39" fmla="*/ 461 h 582"/>
                <a:gd name="T40" fmla="*/ 0 w 597"/>
                <a:gd name="T41" fmla="*/ 523 h 582"/>
                <a:gd name="T42" fmla="*/ 0 w 597"/>
                <a:gd name="T43" fmla="*/ 569 h 582"/>
                <a:gd name="T44" fmla="*/ 13 w 597"/>
                <a:gd name="T45" fmla="*/ 582 h 582"/>
                <a:gd name="T46" fmla="*/ 584 w 597"/>
                <a:gd name="T47" fmla="*/ 582 h 582"/>
                <a:gd name="T48" fmla="*/ 597 w 597"/>
                <a:gd name="T49" fmla="*/ 569 h 582"/>
                <a:gd name="T50" fmla="*/ 597 w 597"/>
                <a:gd name="T51" fmla="*/ 523 h 582"/>
                <a:gd name="T52" fmla="*/ 535 w 597"/>
                <a:gd name="T53" fmla="*/ 461 h 582"/>
                <a:gd name="T54" fmla="*/ 351 w 597"/>
                <a:gd name="T55" fmla="*/ 461 h 582"/>
                <a:gd name="T56" fmla="*/ 351 w 597"/>
                <a:gd name="T57" fmla="*/ 406 h 582"/>
                <a:gd name="T58" fmla="*/ 535 w 597"/>
                <a:gd name="T59" fmla="*/ 406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7" h="582">
                  <a:moveTo>
                    <a:pt x="26" y="344"/>
                  </a:moveTo>
                  <a:lnTo>
                    <a:pt x="26" y="62"/>
                  </a:lnTo>
                  <a:cubicBezTo>
                    <a:pt x="26" y="42"/>
                    <a:pt x="42" y="25"/>
                    <a:pt x="62" y="25"/>
                  </a:cubicBezTo>
                  <a:lnTo>
                    <a:pt x="535" y="25"/>
                  </a:lnTo>
                  <a:cubicBezTo>
                    <a:pt x="555" y="25"/>
                    <a:pt x="571" y="42"/>
                    <a:pt x="571" y="62"/>
                  </a:cubicBezTo>
                  <a:lnTo>
                    <a:pt x="571" y="344"/>
                  </a:lnTo>
                  <a:cubicBezTo>
                    <a:pt x="571" y="364"/>
                    <a:pt x="555" y="380"/>
                    <a:pt x="535" y="380"/>
                  </a:cubicBezTo>
                  <a:lnTo>
                    <a:pt x="62" y="380"/>
                  </a:lnTo>
                  <a:cubicBezTo>
                    <a:pt x="42" y="380"/>
                    <a:pt x="26" y="364"/>
                    <a:pt x="26" y="344"/>
                  </a:cubicBezTo>
                  <a:close/>
                  <a:moveTo>
                    <a:pt x="535" y="406"/>
                  </a:moveTo>
                  <a:cubicBezTo>
                    <a:pt x="569" y="406"/>
                    <a:pt x="597" y="378"/>
                    <a:pt x="597" y="344"/>
                  </a:cubicBezTo>
                  <a:lnTo>
                    <a:pt x="597" y="62"/>
                  </a:lnTo>
                  <a:cubicBezTo>
                    <a:pt x="597" y="27"/>
                    <a:pt x="569" y="0"/>
                    <a:pt x="535" y="0"/>
                  </a:cubicBezTo>
                  <a:lnTo>
                    <a:pt x="62" y="0"/>
                  </a:lnTo>
                  <a:cubicBezTo>
                    <a:pt x="28" y="0"/>
                    <a:pt x="0" y="27"/>
                    <a:pt x="0" y="62"/>
                  </a:cubicBezTo>
                  <a:lnTo>
                    <a:pt x="0" y="344"/>
                  </a:lnTo>
                  <a:cubicBezTo>
                    <a:pt x="0" y="378"/>
                    <a:pt x="28" y="406"/>
                    <a:pt x="62" y="406"/>
                  </a:cubicBezTo>
                  <a:lnTo>
                    <a:pt x="246" y="406"/>
                  </a:lnTo>
                  <a:lnTo>
                    <a:pt x="246" y="461"/>
                  </a:lnTo>
                  <a:lnTo>
                    <a:pt x="62" y="461"/>
                  </a:lnTo>
                  <a:cubicBezTo>
                    <a:pt x="28" y="461"/>
                    <a:pt x="0" y="489"/>
                    <a:pt x="0" y="523"/>
                  </a:cubicBezTo>
                  <a:lnTo>
                    <a:pt x="0" y="569"/>
                  </a:lnTo>
                  <a:cubicBezTo>
                    <a:pt x="0" y="576"/>
                    <a:pt x="6" y="582"/>
                    <a:pt x="13" y="582"/>
                  </a:cubicBezTo>
                  <a:lnTo>
                    <a:pt x="584" y="582"/>
                  </a:lnTo>
                  <a:cubicBezTo>
                    <a:pt x="591" y="582"/>
                    <a:pt x="597" y="576"/>
                    <a:pt x="597" y="569"/>
                  </a:cubicBezTo>
                  <a:lnTo>
                    <a:pt x="597" y="523"/>
                  </a:lnTo>
                  <a:cubicBezTo>
                    <a:pt x="597" y="489"/>
                    <a:pt x="569" y="461"/>
                    <a:pt x="535" y="461"/>
                  </a:cubicBezTo>
                  <a:lnTo>
                    <a:pt x="351" y="461"/>
                  </a:lnTo>
                  <a:lnTo>
                    <a:pt x="351" y="406"/>
                  </a:lnTo>
                  <a:lnTo>
                    <a:pt x="535" y="4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3" name="Freeform 535"/>
            <p:cNvSpPr/>
            <p:nvPr/>
          </p:nvSpPr>
          <p:spPr bwMode="auto">
            <a:xfrm>
              <a:off x="7664450" y="3041650"/>
              <a:ext cx="341313" cy="209550"/>
            </a:xfrm>
            <a:custGeom>
              <a:avLst/>
              <a:gdLst>
                <a:gd name="T0" fmla="*/ 493 w 493"/>
                <a:gd name="T1" fmla="*/ 293 h 303"/>
                <a:gd name="T2" fmla="*/ 493 w 493"/>
                <a:gd name="T3" fmla="*/ 11 h 303"/>
                <a:gd name="T4" fmla="*/ 483 w 493"/>
                <a:gd name="T5" fmla="*/ 0 h 303"/>
                <a:gd name="T6" fmla="*/ 10 w 493"/>
                <a:gd name="T7" fmla="*/ 0 h 303"/>
                <a:gd name="T8" fmla="*/ 0 w 493"/>
                <a:gd name="T9" fmla="*/ 11 h 303"/>
                <a:gd name="T10" fmla="*/ 0 w 493"/>
                <a:gd name="T11" fmla="*/ 293 h 303"/>
                <a:gd name="T12" fmla="*/ 10 w 493"/>
                <a:gd name="T13" fmla="*/ 303 h 303"/>
                <a:gd name="T14" fmla="*/ 483 w 493"/>
                <a:gd name="T15" fmla="*/ 303 h 303"/>
                <a:gd name="T16" fmla="*/ 493 w 493"/>
                <a:gd name="T17" fmla="*/ 29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3" h="303">
                  <a:moveTo>
                    <a:pt x="493" y="293"/>
                  </a:moveTo>
                  <a:lnTo>
                    <a:pt x="493" y="11"/>
                  </a:lnTo>
                  <a:cubicBezTo>
                    <a:pt x="493" y="5"/>
                    <a:pt x="489" y="0"/>
                    <a:pt x="483" y="0"/>
                  </a:cubicBezTo>
                  <a:lnTo>
                    <a:pt x="10" y="0"/>
                  </a:lnTo>
                  <a:cubicBezTo>
                    <a:pt x="4" y="0"/>
                    <a:pt x="0" y="5"/>
                    <a:pt x="0" y="11"/>
                  </a:cubicBezTo>
                  <a:lnTo>
                    <a:pt x="0" y="293"/>
                  </a:lnTo>
                  <a:cubicBezTo>
                    <a:pt x="0" y="299"/>
                    <a:pt x="4" y="303"/>
                    <a:pt x="10" y="303"/>
                  </a:cubicBezTo>
                  <a:lnTo>
                    <a:pt x="483" y="303"/>
                  </a:lnTo>
                  <a:cubicBezTo>
                    <a:pt x="489" y="303"/>
                    <a:pt x="493" y="299"/>
                    <a:pt x="493" y="2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34" name="Freeform 536"/>
          <p:cNvSpPr/>
          <p:nvPr/>
        </p:nvSpPr>
        <p:spPr bwMode="auto">
          <a:xfrm>
            <a:off x="7648205" y="2360116"/>
            <a:ext cx="721383" cy="443227"/>
          </a:xfrm>
          <a:custGeom>
            <a:avLst/>
            <a:gdLst>
              <a:gd name="T0" fmla="*/ 535 w 684"/>
              <a:gd name="T1" fmla="*/ 120 h 418"/>
              <a:gd name="T2" fmla="*/ 528 w 684"/>
              <a:gd name="T3" fmla="*/ 121 h 418"/>
              <a:gd name="T4" fmla="*/ 367 w 684"/>
              <a:gd name="T5" fmla="*/ 0 h 418"/>
              <a:gd name="T6" fmla="*/ 208 w 684"/>
              <a:gd name="T7" fmla="*/ 114 h 418"/>
              <a:gd name="T8" fmla="*/ 167 w 684"/>
              <a:gd name="T9" fmla="*/ 101 h 418"/>
              <a:gd name="T10" fmla="*/ 96 w 684"/>
              <a:gd name="T11" fmla="*/ 171 h 418"/>
              <a:gd name="T12" fmla="*/ 0 w 684"/>
              <a:gd name="T13" fmla="*/ 293 h 418"/>
              <a:gd name="T14" fmla="*/ 125 w 684"/>
              <a:gd name="T15" fmla="*/ 418 h 418"/>
              <a:gd name="T16" fmla="*/ 128 w 684"/>
              <a:gd name="T17" fmla="*/ 418 h 418"/>
              <a:gd name="T18" fmla="*/ 131 w 684"/>
              <a:gd name="T19" fmla="*/ 418 h 418"/>
              <a:gd name="T20" fmla="*/ 535 w 684"/>
              <a:gd name="T21" fmla="*/ 418 h 418"/>
              <a:gd name="T22" fmla="*/ 684 w 684"/>
              <a:gd name="T23" fmla="*/ 269 h 418"/>
              <a:gd name="T24" fmla="*/ 535 w 684"/>
              <a:gd name="T25" fmla="*/ 12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4" h="418">
                <a:moveTo>
                  <a:pt x="535" y="120"/>
                </a:moveTo>
                <a:cubicBezTo>
                  <a:pt x="533" y="120"/>
                  <a:pt x="531" y="121"/>
                  <a:pt x="528" y="121"/>
                </a:cubicBezTo>
                <a:cubicBezTo>
                  <a:pt x="508" y="51"/>
                  <a:pt x="443" y="0"/>
                  <a:pt x="367" y="0"/>
                </a:cubicBezTo>
                <a:cubicBezTo>
                  <a:pt x="293" y="0"/>
                  <a:pt x="230" y="48"/>
                  <a:pt x="208" y="114"/>
                </a:cubicBezTo>
                <a:cubicBezTo>
                  <a:pt x="196" y="106"/>
                  <a:pt x="182" y="101"/>
                  <a:pt x="167" y="101"/>
                </a:cubicBezTo>
                <a:cubicBezTo>
                  <a:pt x="128" y="101"/>
                  <a:pt x="96" y="132"/>
                  <a:pt x="96" y="171"/>
                </a:cubicBezTo>
                <a:cubicBezTo>
                  <a:pt x="41" y="185"/>
                  <a:pt x="0" y="234"/>
                  <a:pt x="0" y="293"/>
                </a:cubicBezTo>
                <a:cubicBezTo>
                  <a:pt x="0" y="362"/>
                  <a:pt x="56" y="418"/>
                  <a:pt x="125" y="418"/>
                </a:cubicBezTo>
                <a:cubicBezTo>
                  <a:pt x="126" y="418"/>
                  <a:pt x="126" y="418"/>
                  <a:pt x="128" y="418"/>
                </a:cubicBezTo>
                <a:cubicBezTo>
                  <a:pt x="129" y="418"/>
                  <a:pt x="130" y="418"/>
                  <a:pt x="131" y="418"/>
                </a:cubicBezTo>
                <a:lnTo>
                  <a:pt x="535" y="418"/>
                </a:lnTo>
                <a:cubicBezTo>
                  <a:pt x="618" y="418"/>
                  <a:pt x="684" y="351"/>
                  <a:pt x="684" y="269"/>
                </a:cubicBezTo>
                <a:cubicBezTo>
                  <a:pt x="684" y="187"/>
                  <a:pt x="618" y="120"/>
                  <a:pt x="535" y="120"/>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nvGrpSpPr>
          <p:cNvPr id="35" name="组合 34"/>
          <p:cNvGrpSpPr/>
          <p:nvPr/>
        </p:nvGrpSpPr>
        <p:grpSpPr>
          <a:xfrm>
            <a:off x="4135617" y="1543796"/>
            <a:ext cx="442826" cy="590122"/>
            <a:chOff x="3732213" y="1809750"/>
            <a:chExt cx="377825" cy="503237"/>
          </a:xfrm>
          <a:solidFill>
            <a:schemeClr val="tx2"/>
          </a:solidFill>
        </p:grpSpPr>
        <p:sp>
          <p:nvSpPr>
            <p:cNvPr id="36" name="Freeform 537"/>
            <p:cNvSpPr>
              <a:spLocks noEditPoints="1"/>
            </p:cNvSpPr>
            <p:nvPr/>
          </p:nvSpPr>
          <p:spPr bwMode="auto">
            <a:xfrm>
              <a:off x="3732213" y="1809750"/>
              <a:ext cx="377825" cy="503237"/>
            </a:xfrm>
            <a:custGeom>
              <a:avLst/>
              <a:gdLst>
                <a:gd name="T0" fmla="*/ 511 w 545"/>
                <a:gd name="T1" fmla="*/ 618 h 726"/>
                <a:gd name="T2" fmla="*/ 463 w 545"/>
                <a:gd name="T3" fmla="*/ 666 h 726"/>
                <a:gd name="T4" fmla="*/ 82 w 545"/>
                <a:gd name="T5" fmla="*/ 666 h 726"/>
                <a:gd name="T6" fmla="*/ 34 w 545"/>
                <a:gd name="T7" fmla="*/ 618 h 726"/>
                <a:gd name="T8" fmla="*/ 34 w 545"/>
                <a:gd name="T9" fmla="*/ 81 h 726"/>
                <a:gd name="T10" fmla="*/ 82 w 545"/>
                <a:gd name="T11" fmla="*/ 34 h 726"/>
                <a:gd name="T12" fmla="*/ 463 w 545"/>
                <a:gd name="T13" fmla="*/ 34 h 726"/>
                <a:gd name="T14" fmla="*/ 511 w 545"/>
                <a:gd name="T15" fmla="*/ 81 h 726"/>
                <a:gd name="T16" fmla="*/ 511 w 545"/>
                <a:gd name="T17" fmla="*/ 618 h 726"/>
                <a:gd name="T18" fmla="*/ 289 w 545"/>
                <a:gd name="T19" fmla="*/ 712 h 726"/>
                <a:gd name="T20" fmla="*/ 256 w 545"/>
                <a:gd name="T21" fmla="*/ 712 h 726"/>
                <a:gd name="T22" fmla="*/ 241 w 545"/>
                <a:gd name="T23" fmla="*/ 697 h 726"/>
                <a:gd name="T24" fmla="*/ 256 w 545"/>
                <a:gd name="T25" fmla="*/ 683 h 726"/>
                <a:gd name="T26" fmla="*/ 289 w 545"/>
                <a:gd name="T27" fmla="*/ 683 h 726"/>
                <a:gd name="T28" fmla="*/ 304 w 545"/>
                <a:gd name="T29" fmla="*/ 697 h 726"/>
                <a:gd name="T30" fmla="*/ 289 w 545"/>
                <a:gd name="T31" fmla="*/ 712 h 726"/>
                <a:gd name="T32" fmla="*/ 463 w 545"/>
                <a:gd name="T33" fmla="*/ 0 h 726"/>
                <a:gd name="T34" fmla="*/ 82 w 545"/>
                <a:gd name="T35" fmla="*/ 0 h 726"/>
                <a:gd name="T36" fmla="*/ 0 w 545"/>
                <a:gd name="T37" fmla="*/ 81 h 726"/>
                <a:gd name="T38" fmla="*/ 0 w 545"/>
                <a:gd name="T39" fmla="*/ 644 h 726"/>
                <a:gd name="T40" fmla="*/ 82 w 545"/>
                <a:gd name="T41" fmla="*/ 726 h 726"/>
                <a:gd name="T42" fmla="*/ 463 w 545"/>
                <a:gd name="T43" fmla="*/ 726 h 726"/>
                <a:gd name="T44" fmla="*/ 545 w 545"/>
                <a:gd name="T45" fmla="*/ 644 h 726"/>
                <a:gd name="T46" fmla="*/ 545 w 545"/>
                <a:gd name="T47" fmla="*/ 81 h 726"/>
                <a:gd name="T48" fmla="*/ 463 w 545"/>
                <a:gd name="T49" fmla="*/ 0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726">
                  <a:moveTo>
                    <a:pt x="511" y="618"/>
                  </a:moveTo>
                  <a:cubicBezTo>
                    <a:pt x="511" y="644"/>
                    <a:pt x="489" y="666"/>
                    <a:pt x="463" y="666"/>
                  </a:cubicBezTo>
                  <a:lnTo>
                    <a:pt x="82" y="666"/>
                  </a:lnTo>
                  <a:cubicBezTo>
                    <a:pt x="56" y="666"/>
                    <a:pt x="34" y="644"/>
                    <a:pt x="34" y="618"/>
                  </a:cubicBezTo>
                  <a:lnTo>
                    <a:pt x="34" y="81"/>
                  </a:lnTo>
                  <a:cubicBezTo>
                    <a:pt x="34" y="55"/>
                    <a:pt x="56" y="34"/>
                    <a:pt x="82" y="34"/>
                  </a:cubicBezTo>
                  <a:lnTo>
                    <a:pt x="463" y="34"/>
                  </a:lnTo>
                  <a:cubicBezTo>
                    <a:pt x="489" y="34"/>
                    <a:pt x="511" y="55"/>
                    <a:pt x="511" y="81"/>
                  </a:cubicBezTo>
                  <a:lnTo>
                    <a:pt x="511" y="618"/>
                  </a:lnTo>
                  <a:close/>
                  <a:moveTo>
                    <a:pt x="289" y="712"/>
                  </a:moveTo>
                  <a:lnTo>
                    <a:pt x="256" y="712"/>
                  </a:lnTo>
                  <a:cubicBezTo>
                    <a:pt x="248" y="712"/>
                    <a:pt x="241" y="705"/>
                    <a:pt x="241" y="697"/>
                  </a:cubicBezTo>
                  <a:cubicBezTo>
                    <a:pt x="241" y="689"/>
                    <a:pt x="248" y="683"/>
                    <a:pt x="256" y="683"/>
                  </a:cubicBezTo>
                  <a:lnTo>
                    <a:pt x="289" y="683"/>
                  </a:lnTo>
                  <a:cubicBezTo>
                    <a:pt x="297" y="683"/>
                    <a:pt x="304" y="689"/>
                    <a:pt x="304" y="697"/>
                  </a:cubicBezTo>
                  <a:cubicBezTo>
                    <a:pt x="304" y="705"/>
                    <a:pt x="297" y="712"/>
                    <a:pt x="289" y="712"/>
                  </a:cubicBezTo>
                  <a:close/>
                  <a:moveTo>
                    <a:pt x="463" y="0"/>
                  </a:moveTo>
                  <a:lnTo>
                    <a:pt x="82" y="0"/>
                  </a:lnTo>
                  <a:cubicBezTo>
                    <a:pt x="37" y="0"/>
                    <a:pt x="0" y="36"/>
                    <a:pt x="0" y="81"/>
                  </a:cubicBezTo>
                  <a:lnTo>
                    <a:pt x="0" y="644"/>
                  </a:lnTo>
                  <a:cubicBezTo>
                    <a:pt x="0" y="689"/>
                    <a:pt x="37" y="726"/>
                    <a:pt x="82" y="726"/>
                  </a:cubicBezTo>
                  <a:lnTo>
                    <a:pt x="463" y="726"/>
                  </a:lnTo>
                  <a:cubicBezTo>
                    <a:pt x="508" y="726"/>
                    <a:pt x="545" y="689"/>
                    <a:pt x="545" y="644"/>
                  </a:cubicBezTo>
                  <a:lnTo>
                    <a:pt x="545" y="81"/>
                  </a:lnTo>
                  <a:cubicBezTo>
                    <a:pt x="545" y="36"/>
                    <a:pt x="508" y="0"/>
                    <a:pt x="4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7" name="Freeform 538"/>
            <p:cNvSpPr/>
            <p:nvPr/>
          </p:nvSpPr>
          <p:spPr bwMode="auto">
            <a:xfrm>
              <a:off x="3797300" y="1893888"/>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8"/>
                    <a:pt x="8" y="0"/>
                    <a:pt x="18" y="0"/>
                  </a:cubicBezTo>
                  <a:lnTo>
                    <a:pt x="342" y="0"/>
                  </a:lnTo>
                  <a:cubicBezTo>
                    <a:pt x="353" y="0"/>
                    <a:pt x="361" y="8"/>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8" name="Freeform 539"/>
            <p:cNvSpPr/>
            <p:nvPr/>
          </p:nvSpPr>
          <p:spPr bwMode="auto">
            <a:xfrm>
              <a:off x="3797300" y="1936750"/>
              <a:ext cx="249238" cy="25400"/>
            </a:xfrm>
            <a:custGeom>
              <a:avLst/>
              <a:gdLst>
                <a:gd name="T0" fmla="*/ 361 w 361"/>
                <a:gd name="T1" fmla="*/ 18 h 37"/>
                <a:gd name="T2" fmla="*/ 342 w 361"/>
                <a:gd name="T3" fmla="*/ 37 h 37"/>
                <a:gd name="T4" fmla="*/ 18 w 361"/>
                <a:gd name="T5" fmla="*/ 37 h 37"/>
                <a:gd name="T6" fmla="*/ 0 w 361"/>
                <a:gd name="T7" fmla="*/ 18 h 37"/>
                <a:gd name="T8" fmla="*/ 18 w 361"/>
                <a:gd name="T9" fmla="*/ 0 h 37"/>
                <a:gd name="T10" fmla="*/ 342 w 361"/>
                <a:gd name="T11" fmla="*/ 0 h 37"/>
                <a:gd name="T12" fmla="*/ 361 w 361"/>
                <a:gd name="T13" fmla="*/ 18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8"/>
                  </a:moveTo>
                  <a:cubicBezTo>
                    <a:pt x="361" y="28"/>
                    <a:pt x="353" y="37"/>
                    <a:pt x="342" y="37"/>
                  </a:cubicBezTo>
                  <a:lnTo>
                    <a:pt x="18" y="37"/>
                  </a:lnTo>
                  <a:cubicBezTo>
                    <a:pt x="8" y="37"/>
                    <a:pt x="0" y="28"/>
                    <a:pt x="0" y="18"/>
                  </a:cubicBezTo>
                  <a:cubicBezTo>
                    <a:pt x="0" y="8"/>
                    <a:pt x="8" y="0"/>
                    <a:pt x="18" y="0"/>
                  </a:cubicBezTo>
                  <a:lnTo>
                    <a:pt x="342" y="0"/>
                  </a:lnTo>
                  <a:cubicBezTo>
                    <a:pt x="353" y="0"/>
                    <a:pt x="361" y="8"/>
                    <a:pt x="36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9" name="Freeform 540"/>
            <p:cNvSpPr/>
            <p:nvPr/>
          </p:nvSpPr>
          <p:spPr bwMode="auto">
            <a:xfrm>
              <a:off x="3797300" y="1981200"/>
              <a:ext cx="249238" cy="23812"/>
            </a:xfrm>
            <a:custGeom>
              <a:avLst/>
              <a:gdLst>
                <a:gd name="T0" fmla="*/ 361 w 361"/>
                <a:gd name="T1" fmla="*/ 18 h 36"/>
                <a:gd name="T2" fmla="*/ 342 w 361"/>
                <a:gd name="T3" fmla="*/ 36 h 36"/>
                <a:gd name="T4" fmla="*/ 18 w 361"/>
                <a:gd name="T5" fmla="*/ 36 h 36"/>
                <a:gd name="T6" fmla="*/ 0 w 361"/>
                <a:gd name="T7" fmla="*/ 18 h 36"/>
                <a:gd name="T8" fmla="*/ 18 w 361"/>
                <a:gd name="T9" fmla="*/ 0 h 36"/>
                <a:gd name="T10" fmla="*/ 342 w 361"/>
                <a:gd name="T11" fmla="*/ 0 h 36"/>
                <a:gd name="T12" fmla="*/ 361 w 361"/>
                <a:gd name="T13" fmla="*/ 18 h 36"/>
              </a:gdLst>
              <a:ahLst/>
              <a:cxnLst>
                <a:cxn ang="0">
                  <a:pos x="T0" y="T1"/>
                </a:cxn>
                <a:cxn ang="0">
                  <a:pos x="T2" y="T3"/>
                </a:cxn>
                <a:cxn ang="0">
                  <a:pos x="T4" y="T5"/>
                </a:cxn>
                <a:cxn ang="0">
                  <a:pos x="T6" y="T7"/>
                </a:cxn>
                <a:cxn ang="0">
                  <a:pos x="T8" y="T9"/>
                </a:cxn>
                <a:cxn ang="0">
                  <a:pos x="T10" y="T11"/>
                </a:cxn>
                <a:cxn ang="0">
                  <a:pos x="T12" y="T13"/>
                </a:cxn>
              </a:cxnLst>
              <a:rect l="0" t="0" r="r" b="b"/>
              <a:pathLst>
                <a:path w="361" h="36">
                  <a:moveTo>
                    <a:pt x="361" y="18"/>
                  </a:moveTo>
                  <a:cubicBezTo>
                    <a:pt x="361" y="28"/>
                    <a:pt x="353" y="36"/>
                    <a:pt x="342" y="36"/>
                  </a:cubicBezTo>
                  <a:lnTo>
                    <a:pt x="18" y="36"/>
                  </a:lnTo>
                  <a:cubicBezTo>
                    <a:pt x="8" y="36"/>
                    <a:pt x="0" y="28"/>
                    <a:pt x="0" y="18"/>
                  </a:cubicBezTo>
                  <a:cubicBezTo>
                    <a:pt x="0" y="8"/>
                    <a:pt x="8" y="0"/>
                    <a:pt x="18" y="0"/>
                  </a:cubicBezTo>
                  <a:lnTo>
                    <a:pt x="342" y="0"/>
                  </a:lnTo>
                  <a:cubicBezTo>
                    <a:pt x="353" y="0"/>
                    <a:pt x="361" y="8"/>
                    <a:pt x="36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0" name="Freeform 541"/>
            <p:cNvSpPr/>
            <p:nvPr/>
          </p:nvSpPr>
          <p:spPr bwMode="auto">
            <a:xfrm>
              <a:off x="3797300" y="2024063"/>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9"/>
                    <a:pt x="8" y="0"/>
                    <a:pt x="18" y="0"/>
                  </a:cubicBezTo>
                  <a:lnTo>
                    <a:pt x="342" y="0"/>
                  </a:lnTo>
                  <a:cubicBezTo>
                    <a:pt x="353" y="0"/>
                    <a:pt x="361" y="9"/>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1" name="Freeform 542"/>
            <p:cNvSpPr/>
            <p:nvPr/>
          </p:nvSpPr>
          <p:spPr bwMode="auto">
            <a:xfrm>
              <a:off x="3797300" y="2066925"/>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8"/>
                    <a:pt x="8" y="0"/>
                    <a:pt x="18" y="0"/>
                  </a:cubicBezTo>
                  <a:lnTo>
                    <a:pt x="342" y="0"/>
                  </a:lnTo>
                  <a:cubicBezTo>
                    <a:pt x="353" y="0"/>
                    <a:pt x="361" y="8"/>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2" name="Freeform 543"/>
            <p:cNvSpPr/>
            <p:nvPr/>
          </p:nvSpPr>
          <p:spPr bwMode="auto">
            <a:xfrm>
              <a:off x="3797300" y="2111375"/>
              <a:ext cx="169863" cy="25400"/>
            </a:xfrm>
            <a:custGeom>
              <a:avLst/>
              <a:gdLst>
                <a:gd name="T0" fmla="*/ 247 w 247"/>
                <a:gd name="T1" fmla="*/ 18 h 37"/>
                <a:gd name="T2" fmla="*/ 229 w 247"/>
                <a:gd name="T3" fmla="*/ 37 h 37"/>
                <a:gd name="T4" fmla="*/ 18 w 247"/>
                <a:gd name="T5" fmla="*/ 37 h 37"/>
                <a:gd name="T6" fmla="*/ 0 w 247"/>
                <a:gd name="T7" fmla="*/ 18 h 37"/>
                <a:gd name="T8" fmla="*/ 18 w 247"/>
                <a:gd name="T9" fmla="*/ 0 h 37"/>
                <a:gd name="T10" fmla="*/ 229 w 247"/>
                <a:gd name="T11" fmla="*/ 0 h 37"/>
                <a:gd name="T12" fmla="*/ 247 w 247"/>
                <a:gd name="T13" fmla="*/ 18 h 37"/>
              </a:gdLst>
              <a:ahLst/>
              <a:cxnLst>
                <a:cxn ang="0">
                  <a:pos x="T0" y="T1"/>
                </a:cxn>
                <a:cxn ang="0">
                  <a:pos x="T2" y="T3"/>
                </a:cxn>
                <a:cxn ang="0">
                  <a:pos x="T4" y="T5"/>
                </a:cxn>
                <a:cxn ang="0">
                  <a:pos x="T6" y="T7"/>
                </a:cxn>
                <a:cxn ang="0">
                  <a:pos x="T8" y="T9"/>
                </a:cxn>
                <a:cxn ang="0">
                  <a:pos x="T10" y="T11"/>
                </a:cxn>
                <a:cxn ang="0">
                  <a:pos x="T12" y="T13"/>
                </a:cxn>
              </a:cxnLst>
              <a:rect l="0" t="0" r="r" b="b"/>
              <a:pathLst>
                <a:path w="247" h="37">
                  <a:moveTo>
                    <a:pt x="247" y="18"/>
                  </a:moveTo>
                  <a:cubicBezTo>
                    <a:pt x="247" y="28"/>
                    <a:pt x="239" y="37"/>
                    <a:pt x="229" y="37"/>
                  </a:cubicBezTo>
                  <a:lnTo>
                    <a:pt x="18" y="37"/>
                  </a:lnTo>
                  <a:cubicBezTo>
                    <a:pt x="8" y="37"/>
                    <a:pt x="0" y="28"/>
                    <a:pt x="0" y="18"/>
                  </a:cubicBezTo>
                  <a:cubicBezTo>
                    <a:pt x="0" y="8"/>
                    <a:pt x="8" y="0"/>
                    <a:pt x="18" y="0"/>
                  </a:cubicBezTo>
                  <a:lnTo>
                    <a:pt x="229" y="0"/>
                  </a:lnTo>
                  <a:cubicBezTo>
                    <a:pt x="239" y="0"/>
                    <a:pt x="247" y="8"/>
                    <a:pt x="24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43" name="Freeform 553"/>
          <p:cNvSpPr>
            <a:spLocks noEditPoints="1"/>
          </p:cNvSpPr>
          <p:nvPr/>
        </p:nvSpPr>
        <p:spPr bwMode="auto">
          <a:xfrm>
            <a:off x="5426494" y="5293932"/>
            <a:ext cx="1256645" cy="1254125"/>
          </a:xfrm>
          <a:custGeom>
            <a:avLst/>
            <a:gdLst>
              <a:gd name="T0" fmla="*/ 1782 w 1816"/>
              <a:gd name="T1" fmla="*/ 0 h 1814"/>
              <a:gd name="T2" fmla="*/ 1760 w 1816"/>
              <a:gd name="T3" fmla="*/ 26 h 1814"/>
              <a:gd name="T4" fmla="*/ 1754 w 1816"/>
              <a:gd name="T5" fmla="*/ 114 h 1814"/>
              <a:gd name="T6" fmla="*/ 1744 w 1816"/>
              <a:gd name="T7" fmla="*/ 134 h 1814"/>
              <a:gd name="T8" fmla="*/ 1798 w 1816"/>
              <a:gd name="T9" fmla="*/ 196 h 1814"/>
              <a:gd name="T10" fmla="*/ 1790 w 1816"/>
              <a:gd name="T11" fmla="*/ 288 h 1814"/>
              <a:gd name="T12" fmla="*/ 1733 w 1816"/>
              <a:gd name="T13" fmla="*/ 343 h 1814"/>
              <a:gd name="T14" fmla="*/ 1729 w 1816"/>
              <a:gd name="T15" fmla="*/ 397 h 1814"/>
              <a:gd name="T16" fmla="*/ 1795 w 1816"/>
              <a:gd name="T17" fmla="*/ 457 h 1814"/>
              <a:gd name="T18" fmla="*/ 1780 w 1816"/>
              <a:gd name="T19" fmla="*/ 541 h 1814"/>
              <a:gd name="T20" fmla="*/ 1734 w 1816"/>
              <a:gd name="T21" fmla="*/ 587 h 1814"/>
              <a:gd name="T22" fmla="*/ 1734 w 1816"/>
              <a:gd name="T23" fmla="*/ 659 h 1814"/>
              <a:gd name="T24" fmla="*/ 1796 w 1816"/>
              <a:gd name="T25" fmla="*/ 736 h 1814"/>
              <a:gd name="T26" fmla="*/ 1765 w 1816"/>
              <a:gd name="T27" fmla="*/ 803 h 1814"/>
              <a:gd name="T28" fmla="*/ 1724 w 1816"/>
              <a:gd name="T29" fmla="*/ 844 h 1814"/>
              <a:gd name="T30" fmla="*/ 1734 w 1816"/>
              <a:gd name="T31" fmla="*/ 891 h 1814"/>
              <a:gd name="T32" fmla="*/ 1790 w 1816"/>
              <a:gd name="T33" fmla="*/ 957 h 1814"/>
              <a:gd name="T34" fmla="*/ 1775 w 1816"/>
              <a:gd name="T35" fmla="*/ 1035 h 1814"/>
              <a:gd name="T36" fmla="*/ 1724 w 1816"/>
              <a:gd name="T37" fmla="*/ 1081 h 1814"/>
              <a:gd name="T38" fmla="*/ 1724 w 1816"/>
              <a:gd name="T39" fmla="*/ 1143 h 1814"/>
              <a:gd name="T40" fmla="*/ 1765 w 1816"/>
              <a:gd name="T41" fmla="*/ 1194 h 1814"/>
              <a:gd name="T42" fmla="*/ 1698 w 1816"/>
              <a:gd name="T43" fmla="*/ 1328 h 1814"/>
              <a:gd name="T44" fmla="*/ 1312 w 1816"/>
              <a:gd name="T45" fmla="*/ 1667 h 1814"/>
              <a:gd name="T46" fmla="*/ 499 w 1816"/>
              <a:gd name="T47" fmla="*/ 1667 h 1814"/>
              <a:gd name="T48" fmla="*/ 103 w 1816"/>
              <a:gd name="T49" fmla="*/ 1328 h 1814"/>
              <a:gd name="T50" fmla="*/ 95 w 1816"/>
              <a:gd name="T51" fmla="*/ 1265 h 1814"/>
              <a:gd name="T52" fmla="*/ 72 w 1816"/>
              <a:gd name="T53" fmla="*/ 1173 h 1814"/>
              <a:gd name="T54" fmla="*/ 15 w 1816"/>
              <a:gd name="T55" fmla="*/ 1112 h 1814"/>
              <a:gd name="T56" fmla="*/ 41 w 1816"/>
              <a:gd name="T57" fmla="*/ 1040 h 1814"/>
              <a:gd name="T58" fmla="*/ 67 w 1816"/>
              <a:gd name="T59" fmla="*/ 983 h 1814"/>
              <a:gd name="T60" fmla="*/ 31 w 1816"/>
              <a:gd name="T61" fmla="*/ 891 h 1814"/>
              <a:gd name="T62" fmla="*/ 26 w 1816"/>
              <a:gd name="T63" fmla="*/ 798 h 1814"/>
              <a:gd name="T64" fmla="*/ 62 w 1816"/>
              <a:gd name="T65" fmla="*/ 752 h 1814"/>
              <a:gd name="T66" fmla="*/ 62 w 1816"/>
              <a:gd name="T67" fmla="*/ 700 h 1814"/>
              <a:gd name="T68" fmla="*/ 15 w 1816"/>
              <a:gd name="T69" fmla="*/ 623 h 1814"/>
              <a:gd name="T70" fmla="*/ 41 w 1816"/>
              <a:gd name="T71" fmla="*/ 541 h 1814"/>
              <a:gd name="T72" fmla="*/ 72 w 1816"/>
              <a:gd name="T73" fmla="*/ 499 h 1814"/>
              <a:gd name="T74" fmla="*/ 67 w 1816"/>
              <a:gd name="T75" fmla="*/ 448 h 1814"/>
              <a:gd name="T76" fmla="*/ 15 w 1816"/>
              <a:gd name="T77" fmla="*/ 366 h 1814"/>
              <a:gd name="T78" fmla="*/ 15 w 1816"/>
              <a:gd name="T79" fmla="*/ 129 h 1814"/>
              <a:gd name="T80" fmla="*/ 15 w 1816"/>
              <a:gd name="T81" fmla="*/ 88 h 1814"/>
              <a:gd name="T82" fmla="*/ 10 w 1816"/>
              <a:gd name="T83" fmla="*/ 11 h 1814"/>
              <a:gd name="T84" fmla="*/ 0 w 1816"/>
              <a:gd name="T85" fmla="*/ 0 h 1814"/>
              <a:gd name="T86" fmla="*/ 1782 w 1816"/>
              <a:gd name="T87" fmla="*/ 0 h 1814"/>
              <a:gd name="T88" fmla="*/ 510 w 1816"/>
              <a:gd name="T89" fmla="*/ 1705 h 1814"/>
              <a:gd name="T90" fmla="*/ 1285 w 1816"/>
              <a:gd name="T91" fmla="*/ 1702 h 1814"/>
              <a:gd name="T92" fmla="*/ 1214 w 1816"/>
              <a:gd name="T93" fmla="*/ 1778 h 1814"/>
              <a:gd name="T94" fmla="*/ 1122 w 1816"/>
              <a:gd name="T95" fmla="*/ 1814 h 1814"/>
              <a:gd name="T96" fmla="*/ 669 w 1816"/>
              <a:gd name="T97" fmla="*/ 1814 h 1814"/>
              <a:gd name="T98" fmla="*/ 576 w 1816"/>
              <a:gd name="T99" fmla="*/ 1783 h 1814"/>
              <a:gd name="T100" fmla="*/ 510 w 1816"/>
              <a:gd name="T101" fmla="*/ 1705 h 1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16" h="1814">
                <a:moveTo>
                  <a:pt x="1782" y="0"/>
                </a:moveTo>
                <a:lnTo>
                  <a:pt x="1760" y="26"/>
                </a:lnTo>
                <a:lnTo>
                  <a:pt x="1754" y="114"/>
                </a:lnTo>
                <a:lnTo>
                  <a:pt x="1744" y="134"/>
                </a:lnTo>
                <a:cubicBezTo>
                  <a:pt x="1744" y="134"/>
                  <a:pt x="1783" y="165"/>
                  <a:pt x="1798" y="196"/>
                </a:cubicBezTo>
                <a:cubicBezTo>
                  <a:pt x="1814" y="226"/>
                  <a:pt x="1816" y="268"/>
                  <a:pt x="1790" y="288"/>
                </a:cubicBezTo>
                <a:cubicBezTo>
                  <a:pt x="1765" y="309"/>
                  <a:pt x="1739" y="323"/>
                  <a:pt x="1733" y="343"/>
                </a:cubicBezTo>
                <a:cubicBezTo>
                  <a:pt x="1725" y="367"/>
                  <a:pt x="1729" y="397"/>
                  <a:pt x="1729" y="397"/>
                </a:cubicBezTo>
                <a:cubicBezTo>
                  <a:pt x="1729" y="397"/>
                  <a:pt x="1785" y="421"/>
                  <a:pt x="1795" y="457"/>
                </a:cubicBezTo>
                <a:cubicBezTo>
                  <a:pt x="1805" y="493"/>
                  <a:pt x="1801" y="525"/>
                  <a:pt x="1780" y="541"/>
                </a:cubicBezTo>
                <a:cubicBezTo>
                  <a:pt x="1760" y="556"/>
                  <a:pt x="1734" y="587"/>
                  <a:pt x="1734" y="587"/>
                </a:cubicBezTo>
                <a:lnTo>
                  <a:pt x="1734" y="659"/>
                </a:lnTo>
                <a:cubicBezTo>
                  <a:pt x="1734" y="659"/>
                  <a:pt x="1796" y="700"/>
                  <a:pt x="1796" y="736"/>
                </a:cubicBezTo>
                <a:cubicBezTo>
                  <a:pt x="1796" y="772"/>
                  <a:pt x="1765" y="803"/>
                  <a:pt x="1765" y="803"/>
                </a:cubicBezTo>
                <a:lnTo>
                  <a:pt x="1724" y="844"/>
                </a:lnTo>
                <a:lnTo>
                  <a:pt x="1734" y="891"/>
                </a:lnTo>
                <a:cubicBezTo>
                  <a:pt x="1734" y="891"/>
                  <a:pt x="1780" y="921"/>
                  <a:pt x="1790" y="957"/>
                </a:cubicBezTo>
                <a:cubicBezTo>
                  <a:pt x="1801" y="993"/>
                  <a:pt x="1790" y="1019"/>
                  <a:pt x="1775" y="1035"/>
                </a:cubicBezTo>
                <a:cubicBezTo>
                  <a:pt x="1760" y="1050"/>
                  <a:pt x="1724" y="1081"/>
                  <a:pt x="1724" y="1081"/>
                </a:cubicBezTo>
                <a:lnTo>
                  <a:pt x="1724" y="1143"/>
                </a:lnTo>
                <a:cubicBezTo>
                  <a:pt x="1724" y="1143"/>
                  <a:pt x="1760" y="1168"/>
                  <a:pt x="1765" y="1194"/>
                </a:cubicBezTo>
                <a:cubicBezTo>
                  <a:pt x="1770" y="1220"/>
                  <a:pt x="1724" y="1307"/>
                  <a:pt x="1698" y="1328"/>
                </a:cubicBezTo>
                <a:cubicBezTo>
                  <a:pt x="1672" y="1348"/>
                  <a:pt x="1312" y="1667"/>
                  <a:pt x="1312" y="1667"/>
                </a:cubicBezTo>
                <a:lnTo>
                  <a:pt x="499" y="1667"/>
                </a:lnTo>
                <a:lnTo>
                  <a:pt x="103" y="1328"/>
                </a:lnTo>
                <a:cubicBezTo>
                  <a:pt x="103" y="1328"/>
                  <a:pt x="99" y="1291"/>
                  <a:pt x="95" y="1265"/>
                </a:cubicBezTo>
                <a:cubicBezTo>
                  <a:pt x="92" y="1238"/>
                  <a:pt x="92" y="1189"/>
                  <a:pt x="72" y="1173"/>
                </a:cubicBezTo>
                <a:cubicBezTo>
                  <a:pt x="51" y="1158"/>
                  <a:pt x="15" y="1148"/>
                  <a:pt x="15" y="1112"/>
                </a:cubicBezTo>
                <a:cubicBezTo>
                  <a:pt x="15" y="1076"/>
                  <a:pt x="26" y="1045"/>
                  <a:pt x="41" y="1040"/>
                </a:cubicBezTo>
                <a:cubicBezTo>
                  <a:pt x="56" y="1035"/>
                  <a:pt x="72" y="1009"/>
                  <a:pt x="67" y="983"/>
                </a:cubicBezTo>
                <a:cubicBezTo>
                  <a:pt x="62" y="957"/>
                  <a:pt x="46" y="921"/>
                  <a:pt x="31" y="891"/>
                </a:cubicBezTo>
                <a:cubicBezTo>
                  <a:pt x="15" y="860"/>
                  <a:pt x="10" y="824"/>
                  <a:pt x="26" y="798"/>
                </a:cubicBezTo>
                <a:cubicBezTo>
                  <a:pt x="41" y="772"/>
                  <a:pt x="62" y="752"/>
                  <a:pt x="62" y="752"/>
                </a:cubicBezTo>
                <a:lnTo>
                  <a:pt x="62" y="700"/>
                </a:lnTo>
                <a:cubicBezTo>
                  <a:pt x="62" y="700"/>
                  <a:pt x="15" y="669"/>
                  <a:pt x="15" y="623"/>
                </a:cubicBezTo>
                <a:cubicBezTo>
                  <a:pt x="15" y="577"/>
                  <a:pt x="26" y="551"/>
                  <a:pt x="41" y="541"/>
                </a:cubicBezTo>
                <a:cubicBezTo>
                  <a:pt x="56" y="530"/>
                  <a:pt x="72" y="499"/>
                  <a:pt x="72" y="499"/>
                </a:cubicBezTo>
                <a:cubicBezTo>
                  <a:pt x="72" y="499"/>
                  <a:pt x="77" y="469"/>
                  <a:pt x="67" y="448"/>
                </a:cubicBezTo>
                <a:cubicBezTo>
                  <a:pt x="56" y="427"/>
                  <a:pt x="26" y="397"/>
                  <a:pt x="15" y="366"/>
                </a:cubicBezTo>
                <a:lnTo>
                  <a:pt x="15" y="129"/>
                </a:lnTo>
                <a:lnTo>
                  <a:pt x="15" y="88"/>
                </a:lnTo>
                <a:cubicBezTo>
                  <a:pt x="15" y="62"/>
                  <a:pt x="10" y="11"/>
                  <a:pt x="10" y="11"/>
                </a:cubicBezTo>
                <a:lnTo>
                  <a:pt x="0" y="0"/>
                </a:lnTo>
                <a:lnTo>
                  <a:pt x="1782" y="0"/>
                </a:lnTo>
                <a:close/>
                <a:moveTo>
                  <a:pt x="510" y="1705"/>
                </a:moveTo>
                <a:lnTo>
                  <a:pt x="1285" y="1702"/>
                </a:lnTo>
                <a:cubicBezTo>
                  <a:pt x="1285" y="1702"/>
                  <a:pt x="1240" y="1758"/>
                  <a:pt x="1214" y="1778"/>
                </a:cubicBezTo>
                <a:cubicBezTo>
                  <a:pt x="1189" y="1799"/>
                  <a:pt x="1147" y="1814"/>
                  <a:pt x="1122" y="1814"/>
                </a:cubicBezTo>
                <a:lnTo>
                  <a:pt x="669" y="1814"/>
                </a:lnTo>
                <a:cubicBezTo>
                  <a:pt x="669" y="1814"/>
                  <a:pt x="602" y="1814"/>
                  <a:pt x="576" y="1783"/>
                </a:cubicBezTo>
                <a:cubicBezTo>
                  <a:pt x="550" y="1752"/>
                  <a:pt x="510" y="1705"/>
                  <a:pt x="510" y="1705"/>
                </a:cubicBezTo>
                <a:close/>
              </a:path>
            </a:pathLst>
          </a:custGeom>
          <a:solidFill>
            <a:srgbClr val="464E5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4" name="Freeform 559"/>
          <p:cNvSpPr/>
          <p:nvPr/>
        </p:nvSpPr>
        <p:spPr bwMode="auto">
          <a:xfrm>
            <a:off x="4661717" y="1395032"/>
            <a:ext cx="2781439" cy="909637"/>
          </a:xfrm>
          <a:custGeom>
            <a:avLst/>
            <a:gdLst>
              <a:gd name="T0" fmla="*/ 3583 w 4019"/>
              <a:gd name="T1" fmla="*/ 657 h 1314"/>
              <a:gd name="T2" fmla="*/ 3459 w 4019"/>
              <a:gd name="T3" fmla="*/ 540 h 1314"/>
              <a:gd name="T4" fmla="*/ 3459 w 4019"/>
              <a:gd name="T5" fmla="*/ 657 h 1314"/>
              <a:gd name="T6" fmla="*/ 3459 w 4019"/>
              <a:gd name="T7" fmla="*/ 657 h 1314"/>
              <a:gd name="T8" fmla="*/ 3459 w 4019"/>
              <a:gd name="T9" fmla="*/ 540 h 1314"/>
              <a:gd name="T10" fmla="*/ 2737 w 4019"/>
              <a:gd name="T11" fmla="*/ 121 h 1314"/>
              <a:gd name="T12" fmla="*/ 2737 w 4019"/>
              <a:gd name="T13" fmla="*/ 121 h 1314"/>
              <a:gd name="T14" fmla="*/ 2050 w 4019"/>
              <a:gd name="T15" fmla="*/ 0 h 1314"/>
              <a:gd name="T16" fmla="*/ 2014 w 4019"/>
              <a:gd name="T17" fmla="*/ 0 h 1314"/>
              <a:gd name="T18" fmla="*/ 2014 w 4019"/>
              <a:gd name="T19" fmla="*/ 657 h 1314"/>
              <a:gd name="T20" fmla="*/ 2014 w 4019"/>
              <a:gd name="T21" fmla="*/ 657 h 1314"/>
              <a:gd name="T22" fmla="*/ 2014 w 4019"/>
              <a:gd name="T23" fmla="*/ 0 h 1314"/>
              <a:gd name="T24" fmla="*/ 1970 w 4019"/>
              <a:gd name="T25" fmla="*/ 0 h 1314"/>
              <a:gd name="T26" fmla="*/ 1291 w 4019"/>
              <a:gd name="T27" fmla="*/ 119 h 1314"/>
              <a:gd name="T28" fmla="*/ 568 w 4019"/>
              <a:gd name="T29" fmla="*/ 533 h 1314"/>
              <a:gd name="T30" fmla="*/ 568 w 4019"/>
              <a:gd name="T31" fmla="*/ 657 h 1314"/>
              <a:gd name="T32" fmla="*/ 568 w 4019"/>
              <a:gd name="T33" fmla="*/ 657 h 1314"/>
              <a:gd name="T34" fmla="*/ 568 w 4019"/>
              <a:gd name="T35" fmla="*/ 533 h 1314"/>
              <a:gd name="T36" fmla="*/ 437 w 4019"/>
              <a:gd name="T37" fmla="*/ 657 h 1314"/>
              <a:gd name="T38" fmla="*/ 437 w 4019"/>
              <a:gd name="T39" fmla="*/ 657 h 1314"/>
              <a:gd name="T40" fmla="*/ 0 w 4019"/>
              <a:gd name="T41" fmla="*/ 1314 h 1314"/>
              <a:gd name="T42" fmla="*/ 568 w 4019"/>
              <a:gd name="T43" fmla="*/ 1314 h 1314"/>
              <a:gd name="T44" fmla="*/ 1291 w 4019"/>
              <a:gd name="T45" fmla="*/ 1314 h 1314"/>
              <a:gd name="T46" fmla="*/ 2014 w 4019"/>
              <a:gd name="T47" fmla="*/ 1314 h 1314"/>
              <a:gd name="T48" fmla="*/ 2737 w 4019"/>
              <a:gd name="T49" fmla="*/ 1314 h 1314"/>
              <a:gd name="T50" fmla="*/ 3459 w 4019"/>
              <a:gd name="T51" fmla="*/ 1314 h 1314"/>
              <a:gd name="T52" fmla="*/ 4019 w 4019"/>
              <a:gd name="T53" fmla="*/ 1314 h 1314"/>
              <a:gd name="T54" fmla="*/ 3583 w 4019"/>
              <a:gd name="T55" fmla="*/ 657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19" h="1314">
                <a:moveTo>
                  <a:pt x="3583" y="657"/>
                </a:moveTo>
                <a:cubicBezTo>
                  <a:pt x="3543" y="616"/>
                  <a:pt x="3502" y="577"/>
                  <a:pt x="3459" y="540"/>
                </a:cubicBezTo>
                <a:lnTo>
                  <a:pt x="3459" y="657"/>
                </a:lnTo>
                <a:lnTo>
                  <a:pt x="3459" y="657"/>
                </a:lnTo>
                <a:lnTo>
                  <a:pt x="3459" y="540"/>
                </a:lnTo>
                <a:cubicBezTo>
                  <a:pt x="3251" y="358"/>
                  <a:pt x="3006" y="215"/>
                  <a:pt x="2737" y="121"/>
                </a:cubicBezTo>
                <a:lnTo>
                  <a:pt x="2737" y="121"/>
                </a:lnTo>
                <a:cubicBezTo>
                  <a:pt x="2521" y="46"/>
                  <a:pt x="2290" y="4"/>
                  <a:pt x="2050" y="0"/>
                </a:cubicBezTo>
                <a:lnTo>
                  <a:pt x="2014" y="0"/>
                </a:lnTo>
                <a:lnTo>
                  <a:pt x="2014" y="657"/>
                </a:lnTo>
                <a:lnTo>
                  <a:pt x="2014" y="657"/>
                </a:lnTo>
                <a:lnTo>
                  <a:pt x="2014" y="0"/>
                </a:lnTo>
                <a:lnTo>
                  <a:pt x="1970" y="0"/>
                </a:lnTo>
                <a:cubicBezTo>
                  <a:pt x="1733" y="4"/>
                  <a:pt x="1505" y="45"/>
                  <a:pt x="1291" y="119"/>
                </a:cubicBezTo>
                <a:cubicBezTo>
                  <a:pt x="1023" y="211"/>
                  <a:pt x="777" y="353"/>
                  <a:pt x="568" y="533"/>
                </a:cubicBezTo>
                <a:lnTo>
                  <a:pt x="568" y="657"/>
                </a:lnTo>
                <a:lnTo>
                  <a:pt x="568" y="657"/>
                </a:lnTo>
                <a:lnTo>
                  <a:pt x="568" y="533"/>
                </a:lnTo>
                <a:cubicBezTo>
                  <a:pt x="523" y="572"/>
                  <a:pt x="479" y="614"/>
                  <a:pt x="437" y="657"/>
                </a:cubicBezTo>
                <a:lnTo>
                  <a:pt x="437" y="657"/>
                </a:lnTo>
                <a:cubicBezTo>
                  <a:pt x="252" y="846"/>
                  <a:pt x="103" y="1069"/>
                  <a:pt x="0" y="1314"/>
                </a:cubicBezTo>
                <a:lnTo>
                  <a:pt x="568" y="1314"/>
                </a:lnTo>
                <a:lnTo>
                  <a:pt x="1291" y="1314"/>
                </a:lnTo>
                <a:lnTo>
                  <a:pt x="2014" y="1314"/>
                </a:lnTo>
                <a:lnTo>
                  <a:pt x="2737" y="1314"/>
                </a:lnTo>
                <a:lnTo>
                  <a:pt x="3459" y="1314"/>
                </a:lnTo>
                <a:lnTo>
                  <a:pt x="4019" y="1314"/>
                </a:lnTo>
                <a:cubicBezTo>
                  <a:pt x="3917" y="1069"/>
                  <a:pt x="3768" y="846"/>
                  <a:pt x="3583" y="657"/>
                </a:cubicBezTo>
                <a:close/>
              </a:path>
            </a:pathLst>
          </a:custGeom>
          <a:solidFill>
            <a:schemeClr val="tx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5" name="Freeform 560"/>
          <p:cNvSpPr>
            <a:spLocks noEditPoints="1"/>
          </p:cNvSpPr>
          <p:nvPr/>
        </p:nvSpPr>
        <p:spPr bwMode="auto">
          <a:xfrm>
            <a:off x="4555410" y="2368167"/>
            <a:ext cx="2994053" cy="908050"/>
          </a:xfrm>
          <a:custGeom>
            <a:avLst/>
            <a:gdLst>
              <a:gd name="T0" fmla="*/ 4327 w 4328"/>
              <a:gd name="T1" fmla="*/ 657 h 1314"/>
              <a:gd name="T2" fmla="*/ 3613 w 4328"/>
              <a:gd name="T3" fmla="*/ 657 h 1314"/>
              <a:gd name="T4" fmla="*/ 3613 w 4328"/>
              <a:gd name="T5" fmla="*/ 657 h 1314"/>
              <a:gd name="T6" fmla="*/ 2891 w 4328"/>
              <a:gd name="T7" fmla="*/ 657 h 1314"/>
              <a:gd name="T8" fmla="*/ 2168 w 4328"/>
              <a:gd name="T9" fmla="*/ 657 h 1314"/>
              <a:gd name="T10" fmla="*/ 1445 w 4328"/>
              <a:gd name="T11" fmla="*/ 657 h 1314"/>
              <a:gd name="T12" fmla="*/ 722 w 4328"/>
              <a:gd name="T13" fmla="*/ 657 h 1314"/>
              <a:gd name="T14" fmla="*/ 1 w 4328"/>
              <a:gd name="T15" fmla="*/ 657 h 1314"/>
              <a:gd name="T16" fmla="*/ 130 w 4328"/>
              <a:gd name="T17" fmla="*/ 0 h 1314"/>
              <a:gd name="T18" fmla="*/ 722 w 4328"/>
              <a:gd name="T19" fmla="*/ 0 h 1314"/>
              <a:gd name="T20" fmla="*/ 1445 w 4328"/>
              <a:gd name="T21" fmla="*/ 0 h 1314"/>
              <a:gd name="T22" fmla="*/ 2168 w 4328"/>
              <a:gd name="T23" fmla="*/ 0 h 1314"/>
              <a:gd name="T24" fmla="*/ 2891 w 4328"/>
              <a:gd name="T25" fmla="*/ 0 h 1314"/>
              <a:gd name="T26" fmla="*/ 3613 w 4328"/>
              <a:gd name="T27" fmla="*/ 0 h 1314"/>
              <a:gd name="T28" fmla="*/ 4197 w 4328"/>
              <a:gd name="T29" fmla="*/ 0 h 1314"/>
              <a:gd name="T30" fmla="*/ 4327 w 4328"/>
              <a:gd name="T31" fmla="*/ 657 h 1314"/>
              <a:gd name="T32" fmla="*/ 1 w 4328"/>
              <a:gd name="T33" fmla="*/ 657 h 1314"/>
              <a:gd name="T34" fmla="*/ 0 w 4328"/>
              <a:gd name="T35" fmla="*/ 712 h 1314"/>
              <a:gd name="T36" fmla="*/ 91 w 4328"/>
              <a:gd name="T37" fmla="*/ 1314 h 1314"/>
              <a:gd name="T38" fmla="*/ 722 w 4328"/>
              <a:gd name="T39" fmla="*/ 1314 h 1314"/>
              <a:gd name="T40" fmla="*/ 1445 w 4328"/>
              <a:gd name="T41" fmla="*/ 1314 h 1314"/>
              <a:gd name="T42" fmla="*/ 2168 w 4328"/>
              <a:gd name="T43" fmla="*/ 1314 h 1314"/>
              <a:gd name="T44" fmla="*/ 2891 w 4328"/>
              <a:gd name="T45" fmla="*/ 1314 h 1314"/>
              <a:gd name="T46" fmla="*/ 3613 w 4328"/>
              <a:gd name="T47" fmla="*/ 1314 h 1314"/>
              <a:gd name="T48" fmla="*/ 3613 w 4328"/>
              <a:gd name="T49" fmla="*/ 1314 h 1314"/>
              <a:gd name="T50" fmla="*/ 4237 w 4328"/>
              <a:gd name="T51" fmla="*/ 1314 h 1314"/>
              <a:gd name="T52" fmla="*/ 4328 w 4328"/>
              <a:gd name="T53" fmla="*/ 712 h 1314"/>
              <a:gd name="T54" fmla="*/ 4327 w 4328"/>
              <a:gd name="T55" fmla="*/ 657 h 1314"/>
              <a:gd name="T56" fmla="*/ 4327 w 4328"/>
              <a:gd name="T57" fmla="*/ 657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328" h="1314">
                <a:moveTo>
                  <a:pt x="4327" y="657"/>
                </a:moveTo>
                <a:lnTo>
                  <a:pt x="3613" y="657"/>
                </a:lnTo>
                <a:lnTo>
                  <a:pt x="3613" y="657"/>
                </a:lnTo>
                <a:lnTo>
                  <a:pt x="2891" y="657"/>
                </a:lnTo>
                <a:lnTo>
                  <a:pt x="2168" y="657"/>
                </a:lnTo>
                <a:lnTo>
                  <a:pt x="1445" y="657"/>
                </a:lnTo>
                <a:lnTo>
                  <a:pt x="722" y="657"/>
                </a:lnTo>
                <a:lnTo>
                  <a:pt x="1" y="657"/>
                </a:lnTo>
                <a:cubicBezTo>
                  <a:pt x="7" y="427"/>
                  <a:pt x="52" y="206"/>
                  <a:pt x="130" y="0"/>
                </a:cubicBezTo>
                <a:lnTo>
                  <a:pt x="722" y="0"/>
                </a:lnTo>
                <a:lnTo>
                  <a:pt x="1445" y="0"/>
                </a:lnTo>
                <a:lnTo>
                  <a:pt x="2168" y="0"/>
                </a:lnTo>
                <a:lnTo>
                  <a:pt x="2891" y="0"/>
                </a:lnTo>
                <a:lnTo>
                  <a:pt x="3613" y="0"/>
                </a:lnTo>
                <a:lnTo>
                  <a:pt x="4197" y="0"/>
                </a:lnTo>
                <a:cubicBezTo>
                  <a:pt x="4276" y="206"/>
                  <a:pt x="4320" y="427"/>
                  <a:pt x="4327" y="657"/>
                </a:cubicBezTo>
                <a:close/>
                <a:moveTo>
                  <a:pt x="1" y="657"/>
                </a:moveTo>
                <a:cubicBezTo>
                  <a:pt x="1" y="675"/>
                  <a:pt x="0" y="693"/>
                  <a:pt x="0" y="712"/>
                </a:cubicBezTo>
                <a:cubicBezTo>
                  <a:pt x="0" y="921"/>
                  <a:pt x="32" y="1123"/>
                  <a:pt x="91" y="1314"/>
                </a:cubicBezTo>
                <a:lnTo>
                  <a:pt x="722" y="1314"/>
                </a:lnTo>
                <a:lnTo>
                  <a:pt x="1445" y="1314"/>
                </a:lnTo>
                <a:lnTo>
                  <a:pt x="2168" y="1314"/>
                </a:lnTo>
                <a:lnTo>
                  <a:pt x="2891" y="1314"/>
                </a:lnTo>
                <a:lnTo>
                  <a:pt x="3613" y="1314"/>
                </a:lnTo>
                <a:lnTo>
                  <a:pt x="3613" y="1314"/>
                </a:lnTo>
                <a:lnTo>
                  <a:pt x="4237" y="1314"/>
                </a:lnTo>
                <a:cubicBezTo>
                  <a:pt x="4296" y="1123"/>
                  <a:pt x="4328" y="921"/>
                  <a:pt x="4328" y="712"/>
                </a:cubicBezTo>
                <a:cubicBezTo>
                  <a:pt x="4328" y="693"/>
                  <a:pt x="4327" y="675"/>
                  <a:pt x="4327" y="657"/>
                </a:cubicBezTo>
                <a:lnTo>
                  <a:pt x="4327" y="657"/>
                </a:lnTo>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6" name="Freeform 561"/>
          <p:cNvSpPr>
            <a:spLocks noEditPoints="1"/>
          </p:cNvSpPr>
          <p:nvPr/>
        </p:nvSpPr>
        <p:spPr bwMode="auto">
          <a:xfrm>
            <a:off x="4631570" y="3339718"/>
            <a:ext cx="2841733" cy="909637"/>
          </a:xfrm>
          <a:custGeom>
            <a:avLst/>
            <a:gdLst>
              <a:gd name="T0" fmla="*/ 3503 w 4108"/>
              <a:gd name="T1" fmla="*/ 657 h 1314"/>
              <a:gd name="T2" fmla="*/ 3503 w 4108"/>
              <a:gd name="T3" fmla="*/ 657 h 1314"/>
              <a:gd name="T4" fmla="*/ 3503 w 4108"/>
              <a:gd name="T5" fmla="*/ 1267 h 1314"/>
              <a:gd name="T6" fmla="*/ 3800 w 4108"/>
              <a:gd name="T7" fmla="*/ 657 h 1314"/>
              <a:gd name="T8" fmla="*/ 3800 w 4108"/>
              <a:gd name="T9" fmla="*/ 657 h 1314"/>
              <a:gd name="T10" fmla="*/ 3948 w 4108"/>
              <a:gd name="T11" fmla="*/ 352 h 1314"/>
              <a:gd name="T12" fmla="*/ 4066 w 4108"/>
              <a:gd name="T13" fmla="*/ 112 h 1314"/>
              <a:gd name="T14" fmla="*/ 4108 w 4108"/>
              <a:gd name="T15" fmla="*/ 0 h 1314"/>
              <a:gd name="T16" fmla="*/ 3503 w 4108"/>
              <a:gd name="T17" fmla="*/ 0 h 1314"/>
              <a:gd name="T18" fmla="*/ 3503 w 4108"/>
              <a:gd name="T19" fmla="*/ 0 h 1314"/>
              <a:gd name="T20" fmla="*/ 2781 w 4108"/>
              <a:gd name="T21" fmla="*/ 0 h 1314"/>
              <a:gd name="T22" fmla="*/ 2058 w 4108"/>
              <a:gd name="T23" fmla="*/ 0 h 1314"/>
              <a:gd name="T24" fmla="*/ 1335 w 4108"/>
              <a:gd name="T25" fmla="*/ 0 h 1314"/>
              <a:gd name="T26" fmla="*/ 612 w 4108"/>
              <a:gd name="T27" fmla="*/ 0 h 1314"/>
              <a:gd name="T28" fmla="*/ 612 w 4108"/>
              <a:gd name="T29" fmla="*/ 657 h 1314"/>
              <a:gd name="T30" fmla="*/ 1335 w 4108"/>
              <a:gd name="T31" fmla="*/ 657 h 1314"/>
              <a:gd name="T32" fmla="*/ 1335 w 4108"/>
              <a:gd name="T33" fmla="*/ 1314 h 1314"/>
              <a:gd name="T34" fmla="*/ 2058 w 4108"/>
              <a:gd name="T35" fmla="*/ 1314 h 1314"/>
              <a:gd name="T36" fmla="*/ 2781 w 4108"/>
              <a:gd name="T37" fmla="*/ 1314 h 1314"/>
              <a:gd name="T38" fmla="*/ 2781 w 4108"/>
              <a:gd name="T39" fmla="*/ 1314 h 1314"/>
              <a:gd name="T40" fmla="*/ 3481 w 4108"/>
              <a:gd name="T41" fmla="*/ 1314 h 1314"/>
              <a:gd name="T42" fmla="*/ 3503 w 4108"/>
              <a:gd name="T43" fmla="*/ 1267 h 1314"/>
              <a:gd name="T44" fmla="*/ 3503 w 4108"/>
              <a:gd name="T45" fmla="*/ 657 h 1314"/>
              <a:gd name="T46" fmla="*/ 2781 w 4108"/>
              <a:gd name="T47" fmla="*/ 657 h 1314"/>
              <a:gd name="T48" fmla="*/ 3503 w 4108"/>
              <a:gd name="T49" fmla="*/ 657 h 1314"/>
              <a:gd name="T50" fmla="*/ 3503 w 4108"/>
              <a:gd name="T51" fmla="*/ 657 h 1314"/>
              <a:gd name="T52" fmla="*/ 2781 w 4108"/>
              <a:gd name="T53" fmla="*/ 657 h 1314"/>
              <a:gd name="T54" fmla="*/ 612 w 4108"/>
              <a:gd name="T55" fmla="*/ 657 h 1314"/>
              <a:gd name="T56" fmla="*/ 612 w 4108"/>
              <a:gd name="T57" fmla="*/ 657 h 1314"/>
              <a:gd name="T58" fmla="*/ 612 w 4108"/>
              <a:gd name="T59" fmla="*/ 657 h 1314"/>
              <a:gd name="T60" fmla="*/ 612 w 4108"/>
              <a:gd name="T61" fmla="*/ 0 h 1314"/>
              <a:gd name="T62" fmla="*/ 0 w 4108"/>
              <a:gd name="T63" fmla="*/ 0 h 1314"/>
              <a:gd name="T64" fmla="*/ 42 w 4108"/>
              <a:gd name="T65" fmla="*/ 112 h 1314"/>
              <a:gd name="T66" fmla="*/ 160 w 4108"/>
              <a:gd name="T67" fmla="*/ 352 h 1314"/>
              <a:gd name="T68" fmla="*/ 308 w 4108"/>
              <a:gd name="T69" fmla="*/ 657 h 1314"/>
              <a:gd name="T70" fmla="*/ 308 w 4108"/>
              <a:gd name="T71" fmla="*/ 657 h 1314"/>
              <a:gd name="T72" fmla="*/ 612 w 4108"/>
              <a:gd name="T73" fmla="*/ 1283 h 1314"/>
              <a:gd name="T74" fmla="*/ 612 w 4108"/>
              <a:gd name="T75" fmla="*/ 1283 h 1314"/>
              <a:gd name="T76" fmla="*/ 612 w 4108"/>
              <a:gd name="T77" fmla="*/ 1283 h 1314"/>
              <a:gd name="T78" fmla="*/ 627 w 4108"/>
              <a:gd name="T79" fmla="*/ 1314 h 1314"/>
              <a:gd name="T80" fmla="*/ 1335 w 4108"/>
              <a:gd name="T81" fmla="*/ 1314 h 1314"/>
              <a:gd name="T82" fmla="*/ 1335 w 4108"/>
              <a:gd name="T83" fmla="*/ 657 h 1314"/>
              <a:gd name="T84" fmla="*/ 612 w 4108"/>
              <a:gd name="T85" fmla="*/ 657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108" h="1314">
                <a:moveTo>
                  <a:pt x="3503" y="657"/>
                </a:moveTo>
                <a:lnTo>
                  <a:pt x="3503" y="657"/>
                </a:lnTo>
                <a:lnTo>
                  <a:pt x="3503" y="1267"/>
                </a:lnTo>
                <a:cubicBezTo>
                  <a:pt x="3597" y="1073"/>
                  <a:pt x="3704" y="853"/>
                  <a:pt x="3800" y="657"/>
                </a:cubicBezTo>
                <a:lnTo>
                  <a:pt x="3800" y="657"/>
                </a:lnTo>
                <a:cubicBezTo>
                  <a:pt x="3855" y="544"/>
                  <a:pt x="3906" y="439"/>
                  <a:pt x="3948" y="352"/>
                </a:cubicBezTo>
                <a:cubicBezTo>
                  <a:pt x="3993" y="275"/>
                  <a:pt x="4032" y="195"/>
                  <a:pt x="4066" y="112"/>
                </a:cubicBezTo>
                <a:cubicBezTo>
                  <a:pt x="4081" y="76"/>
                  <a:pt x="4095" y="38"/>
                  <a:pt x="4108" y="0"/>
                </a:cubicBezTo>
                <a:lnTo>
                  <a:pt x="3503" y="0"/>
                </a:lnTo>
                <a:lnTo>
                  <a:pt x="3503" y="0"/>
                </a:lnTo>
                <a:lnTo>
                  <a:pt x="2781" y="0"/>
                </a:lnTo>
                <a:lnTo>
                  <a:pt x="2058" y="0"/>
                </a:lnTo>
                <a:lnTo>
                  <a:pt x="1335" y="0"/>
                </a:lnTo>
                <a:lnTo>
                  <a:pt x="612" y="0"/>
                </a:lnTo>
                <a:lnTo>
                  <a:pt x="612" y="657"/>
                </a:lnTo>
                <a:lnTo>
                  <a:pt x="1335" y="657"/>
                </a:lnTo>
                <a:lnTo>
                  <a:pt x="1335" y="1314"/>
                </a:lnTo>
                <a:lnTo>
                  <a:pt x="2058" y="1314"/>
                </a:lnTo>
                <a:lnTo>
                  <a:pt x="2781" y="1314"/>
                </a:lnTo>
                <a:lnTo>
                  <a:pt x="2781" y="1314"/>
                </a:lnTo>
                <a:lnTo>
                  <a:pt x="3481" y="1314"/>
                </a:lnTo>
                <a:cubicBezTo>
                  <a:pt x="3488" y="1298"/>
                  <a:pt x="3496" y="1283"/>
                  <a:pt x="3503" y="1267"/>
                </a:cubicBezTo>
                <a:lnTo>
                  <a:pt x="3503" y="657"/>
                </a:lnTo>
                <a:close/>
                <a:moveTo>
                  <a:pt x="2781" y="657"/>
                </a:moveTo>
                <a:lnTo>
                  <a:pt x="3503" y="657"/>
                </a:lnTo>
                <a:lnTo>
                  <a:pt x="3503" y="657"/>
                </a:lnTo>
                <a:lnTo>
                  <a:pt x="2781" y="657"/>
                </a:lnTo>
                <a:close/>
                <a:moveTo>
                  <a:pt x="612" y="657"/>
                </a:moveTo>
                <a:lnTo>
                  <a:pt x="612" y="657"/>
                </a:lnTo>
                <a:lnTo>
                  <a:pt x="612" y="657"/>
                </a:lnTo>
                <a:lnTo>
                  <a:pt x="612" y="0"/>
                </a:lnTo>
                <a:lnTo>
                  <a:pt x="0" y="0"/>
                </a:lnTo>
                <a:cubicBezTo>
                  <a:pt x="13" y="38"/>
                  <a:pt x="27" y="76"/>
                  <a:pt x="42" y="112"/>
                </a:cubicBezTo>
                <a:cubicBezTo>
                  <a:pt x="76" y="195"/>
                  <a:pt x="115" y="275"/>
                  <a:pt x="160" y="352"/>
                </a:cubicBezTo>
                <a:cubicBezTo>
                  <a:pt x="202" y="439"/>
                  <a:pt x="253" y="544"/>
                  <a:pt x="308" y="657"/>
                </a:cubicBezTo>
                <a:lnTo>
                  <a:pt x="308" y="657"/>
                </a:lnTo>
                <a:cubicBezTo>
                  <a:pt x="407" y="859"/>
                  <a:pt x="517" y="1085"/>
                  <a:pt x="612" y="1283"/>
                </a:cubicBezTo>
                <a:lnTo>
                  <a:pt x="612" y="1283"/>
                </a:lnTo>
                <a:lnTo>
                  <a:pt x="612" y="1283"/>
                </a:lnTo>
                <a:lnTo>
                  <a:pt x="627" y="1314"/>
                </a:lnTo>
                <a:lnTo>
                  <a:pt x="1335" y="1314"/>
                </a:lnTo>
                <a:lnTo>
                  <a:pt x="1335" y="657"/>
                </a:lnTo>
                <a:lnTo>
                  <a:pt x="612" y="657"/>
                </a:lnTo>
                <a:close/>
              </a:path>
            </a:pathLst>
          </a:custGeom>
          <a:solidFill>
            <a:schemeClr val="accent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7" name="Freeform 562"/>
          <p:cNvSpPr>
            <a:spLocks noEditPoints="1"/>
          </p:cNvSpPr>
          <p:nvPr/>
        </p:nvSpPr>
        <p:spPr bwMode="auto">
          <a:xfrm>
            <a:off x="5085359" y="4311269"/>
            <a:ext cx="1934155" cy="909637"/>
          </a:xfrm>
          <a:custGeom>
            <a:avLst/>
            <a:gdLst>
              <a:gd name="T0" fmla="*/ 2125 w 2796"/>
              <a:gd name="T1" fmla="*/ 657 h 1314"/>
              <a:gd name="T2" fmla="*/ 2620 w 2796"/>
              <a:gd name="T3" fmla="*/ 657 h 1314"/>
              <a:gd name="T4" fmla="*/ 2622 w 2796"/>
              <a:gd name="T5" fmla="*/ 572 h 1314"/>
              <a:gd name="T6" fmla="*/ 2736 w 2796"/>
              <a:gd name="T7" fmla="*/ 126 h 1314"/>
              <a:gd name="T8" fmla="*/ 2796 w 2796"/>
              <a:gd name="T9" fmla="*/ 0 h 1314"/>
              <a:gd name="T10" fmla="*/ 2125 w 2796"/>
              <a:gd name="T11" fmla="*/ 0 h 1314"/>
              <a:gd name="T12" fmla="*/ 2125 w 2796"/>
              <a:gd name="T13" fmla="*/ 0 h 1314"/>
              <a:gd name="T14" fmla="*/ 1402 w 2796"/>
              <a:gd name="T15" fmla="*/ 0 h 1314"/>
              <a:gd name="T16" fmla="*/ 679 w 2796"/>
              <a:gd name="T17" fmla="*/ 0 h 1314"/>
              <a:gd name="T18" fmla="*/ 679 w 2796"/>
              <a:gd name="T19" fmla="*/ 657 h 1314"/>
              <a:gd name="T20" fmla="*/ 679 w 2796"/>
              <a:gd name="T21" fmla="*/ 657 h 1314"/>
              <a:gd name="T22" fmla="*/ 176 w 2796"/>
              <a:gd name="T23" fmla="*/ 657 h 1314"/>
              <a:gd name="T24" fmla="*/ 236 w 2796"/>
              <a:gd name="T25" fmla="*/ 997 h 1314"/>
              <a:gd name="T26" fmla="*/ 569 w 2796"/>
              <a:gd name="T27" fmla="*/ 1314 h 1314"/>
              <a:gd name="T28" fmla="*/ 679 w 2796"/>
              <a:gd name="T29" fmla="*/ 1314 h 1314"/>
              <a:gd name="T30" fmla="*/ 1398 w 2796"/>
              <a:gd name="T31" fmla="*/ 1314 h 1314"/>
              <a:gd name="T32" fmla="*/ 1402 w 2796"/>
              <a:gd name="T33" fmla="*/ 1314 h 1314"/>
              <a:gd name="T34" fmla="*/ 1402 w 2796"/>
              <a:gd name="T35" fmla="*/ 657 h 1314"/>
              <a:gd name="T36" fmla="*/ 1402 w 2796"/>
              <a:gd name="T37" fmla="*/ 657 h 1314"/>
              <a:gd name="T38" fmla="*/ 1402 w 2796"/>
              <a:gd name="T39" fmla="*/ 1314 h 1314"/>
              <a:gd name="T40" fmla="*/ 2125 w 2796"/>
              <a:gd name="T41" fmla="*/ 1314 h 1314"/>
              <a:gd name="T42" fmla="*/ 2226 w 2796"/>
              <a:gd name="T43" fmla="*/ 1314 h 1314"/>
              <a:gd name="T44" fmla="*/ 2559 w 2796"/>
              <a:gd name="T45" fmla="*/ 997 h 1314"/>
              <a:gd name="T46" fmla="*/ 2620 w 2796"/>
              <a:gd name="T47" fmla="*/ 657 h 1314"/>
              <a:gd name="T48" fmla="*/ 2125 w 2796"/>
              <a:gd name="T49" fmla="*/ 657 h 1314"/>
              <a:gd name="T50" fmla="*/ 174 w 2796"/>
              <a:gd name="T51" fmla="*/ 572 h 1314"/>
              <a:gd name="T52" fmla="*/ 176 w 2796"/>
              <a:gd name="T53" fmla="*/ 657 h 1314"/>
              <a:gd name="T54" fmla="*/ 679 w 2796"/>
              <a:gd name="T55" fmla="*/ 657 h 1314"/>
              <a:gd name="T56" fmla="*/ 679 w 2796"/>
              <a:gd name="T57" fmla="*/ 0 h 1314"/>
              <a:gd name="T58" fmla="*/ 0 w 2796"/>
              <a:gd name="T59" fmla="*/ 0 h 1314"/>
              <a:gd name="T60" fmla="*/ 60 w 2796"/>
              <a:gd name="T61" fmla="*/ 126 h 1314"/>
              <a:gd name="T62" fmla="*/ 174 w 2796"/>
              <a:gd name="T63" fmla="*/ 57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96" h="1314">
                <a:moveTo>
                  <a:pt x="2125" y="657"/>
                </a:moveTo>
                <a:lnTo>
                  <a:pt x="2620" y="657"/>
                </a:lnTo>
                <a:cubicBezTo>
                  <a:pt x="2621" y="626"/>
                  <a:pt x="2622" y="598"/>
                  <a:pt x="2622" y="572"/>
                </a:cubicBezTo>
                <a:cubicBezTo>
                  <a:pt x="2622" y="447"/>
                  <a:pt x="2736" y="126"/>
                  <a:pt x="2736" y="126"/>
                </a:cubicBezTo>
                <a:cubicBezTo>
                  <a:pt x="2755" y="87"/>
                  <a:pt x="2775" y="44"/>
                  <a:pt x="2796" y="0"/>
                </a:cubicBezTo>
                <a:lnTo>
                  <a:pt x="2125" y="0"/>
                </a:lnTo>
                <a:lnTo>
                  <a:pt x="2125" y="0"/>
                </a:lnTo>
                <a:lnTo>
                  <a:pt x="1402" y="0"/>
                </a:lnTo>
                <a:lnTo>
                  <a:pt x="679" y="0"/>
                </a:lnTo>
                <a:lnTo>
                  <a:pt x="679" y="657"/>
                </a:lnTo>
                <a:lnTo>
                  <a:pt x="679" y="657"/>
                </a:lnTo>
                <a:lnTo>
                  <a:pt x="176" y="657"/>
                </a:lnTo>
                <a:cubicBezTo>
                  <a:pt x="180" y="774"/>
                  <a:pt x="195" y="915"/>
                  <a:pt x="236" y="997"/>
                </a:cubicBezTo>
                <a:cubicBezTo>
                  <a:pt x="265" y="1055"/>
                  <a:pt x="360" y="1203"/>
                  <a:pt x="569" y="1314"/>
                </a:cubicBezTo>
                <a:lnTo>
                  <a:pt x="679" y="1314"/>
                </a:lnTo>
                <a:lnTo>
                  <a:pt x="1398" y="1314"/>
                </a:lnTo>
                <a:lnTo>
                  <a:pt x="1402" y="1314"/>
                </a:lnTo>
                <a:lnTo>
                  <a:pt x="1402" y="657"/>
                </a:lnTo>
                <a:lnTo>
                  <a:pt x="1402" y="657"/>
                </a:lnTo>
                <a:lnTo>
                  <a:pt x="1402" y="1314"/>
                </a:lnTo>
                <a:lnTo>
                  <a:pt x="2125" y="1314"/>
                </a:lnTo>
                <a:lnTo>
                  <a:pt x="2226" y="1314"/>
                </a:lnTo>
                <a:cubicBezTo>
                  <a:pt x="2436" y="1203"/>
                  <a:pt x="2531" y="1055"/>
                  <a:pt x="2559" y="997"/>
                </a:cubicBezTo>
                <a:cubicBezTo>
                  <a:pt x="2600" y="915"/>
                  <a:pt x="2616" y="774"/>
                  <a:pt x="2620" y="657"/>
                </a:cubicBezTo>
                <a:lnTo>
                  <a:pt x="2125" y="657"/>
                </a:lnTo>
                <a:close/>
                <a:moveTo>
                  <a:pt x="174" y="572"/>
                </a:moveTo>
                <a:cubicBezTo>
                  <a:pt x="174" y="598"/>
                  <a:pt x="175" y="626"/>
                  <a:pt x="176" y="657"/>
                </a:cubicBezTo>
                <a:lnTo>
                  <a:pt x="679" y="657"/>
                </a:lnTo>
                <a:lnTo>
                  <a:pt x="679" y="0"/>
                </a:lnTo>
                <a:lnTo>
                  <a:pt x="0" y="0"/>
                </a:lnTo>
                <a:cubicBezTo>
                  <a:pt x="21" y="44"/>
                  <a:pt x="41" y="87"/>
                  <a:pt x="60" y="126"/>
                </a:cubicBezTo>
                <a:cubicBezTo>
                  <a:pt x="60" y="126"/>
                  <a:pt x="174" y="447"/>
                  <a:pt x="174" y="572"/>
                </a:cubicBezTo>
                <a:close/>
              </a:path>
            </a:pathLst>
          </a:custGeom>
          <a:solidFill>
            <a:schemeClr val="accent3"/>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48" name="TextBox 47"/>
          <p:cNvSpPr txBox="1"/>
          <p:nvPr/>
        </p:nvSpPr>
        <p:spPr>
          <a:xfrm>
            <a:off x="2932721" y="1388164"/>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49" name="TextBox 48"/>
          <p:cNvSpPr txBox="1"/>
          <p:nvPr/>
        </p:nvSpPr>
        <p:spPr>
          <a:xfrm>
            <a:off x="2065296" y="1718130"/>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sp>
        <p:nvSpPr>
          <p:cNvPr id="50" name="TextBox 49"/>
          <p:cNvSpPr txBox="1"/>
          <p:nvPr/>
        </p:nvSpPr>
        <p:spPr>
          <a:xfrm>
            <a:off x="8357147" y="2183810"/>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1" name="TextBox 50"/>
          <p:cNvSpPr txBox="1"/>
          <p:nvPr/>
        </p:nvSpPr>
        <p:spPr>
          <a:xfrm>
            <a:off x="8331986" y="2513776"/>
            <a:ext cx="2038875" cy="584775"/>
          </a:xfrm>
          <a:prstGeom prst="rect">
            <a:avLst/>
          </a:prstGeom>
          <a:noFill/>
        </p:spPr>
        <p:txBody>
          <a:bodyPr wrap="square" rtlCol="0">
            <a:spAutoFit/>
          </a:bodyPr>
          <a:lstStyle/>
          <a:p>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sp>
        <p:nvSpPr>
          <p:cNvPr id="52" name="TextBox 51"/>
          <p:cNvSpPr txBox="1"/>
          <p:nvPr/>
        </p:nvSpPr>
        <p:spPr>
          <a:xfrm>
            <a:off x="7651089" y="4328145"/>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3" name="TextBox 52"/>
          <p:cNvSpPr txBox="1"/>
          <p:nvPr/>
        </p:nvSpPr>
        <p:spPr>
          <a:xfrm>
            <a:off x="7625927" y="4658111"/>
            <a:ext cx="2038875" cy="584775"/>
          </a:xfrm>
          <a:prstGeom prst="rect">
            <a:avLst/>
          </a:prstGeom>
          <a:noFill/>
        </p:spPr>
        <p:txBody>
          <a:bodyPr wrap="square" rtlCol="0">
            <a:spAutoFit/>
          </a:bodyPr>
          <a:lstStyle/>
          <a:p>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sp>
        <p:nvSpPr>
          <p:cNvPr id="54" name="TextBox 53"/>
          <p:cNvSpPr txBox="1"/>
          <p:nvPr/>
        </p:nvSpPr>
        <p:spPr>
          <a:xfrm>
            <a:off x="2814030" y="3435876"/>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5" name="TextBox 54"/>
          <p:cNvSpPr txBox="1"/>
          <p:nvPr/>
        </p:nvSpPr>
        <p:spPr>
          <a:xfrm>
            <a:off x="1946605" y="3765842"/>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56" name="组合 55"/>
          <p:cNvGrpSpPr/>
          <p:nvPr/>
        </p:nvGrpSpPr>
        <p:grpSpPr>
          <a:xfrm>
            <a:off x="5826105" y="1642461"/>
            <a:ext cx="372705" cy="496676"/>
            <a:chOff x="3732213" y="1809750"/>
            <a:chExt cx="377825" cy="503237"/>
          </a:xfrm>
          <a:solidFill>
            <a:srgbClr val="F8F8F8"/>
          </a:solidFill>
        </p:grpSpPr>
        <p:sp>
          <p:nvSpPr>
            <p:cNvPr id="57" name="Freeform 537"/>
            <p:cNvSpPr>
              <a:spLocks noEditPoints="1"/>
            </p:cNvSpPr>
            <p:nvPr/>
          </p:nvSpPr>
          <p:spPr bwMode="auto">
            <a:xfrm>
              <a:off x="3732213" y="1809750"/>
              <a:ext cx="377825" cy="503237"/>
            </a:xfrm>
            <a:custGeom>
              <a:avLst/>
              <a:gdLst>
                <a:gd name="T0" fmla="*/ 511 w 545"/>
                <a:gd name="T1" fmla="*/ 618 h 726"/>
                <a:gd name="T2" fmla="*/ 463 w 545"/>
                <a:gd name="T3" fmla="*/ 666 h 726"/>
                <a:gd name="T4" fmla="*/ 82 w 545"/>
                <a:gd name="T5" fmla="*/ 666 h 726"/>
                <a:gd name="T6" fmla="*/ 34 w 545"/>
                <a:gd name="T7" fmla="*/ 618 h 726"/>
                <a:gd name="T8" fmla="*/ 34 w 545"/>
                <a:gd name="T9" fmla="*/ 81 h 726"/>
                <a:gd name="T10" fmla="*/ 82 w 545"/>
                <a:gd name="T11" fmla="*/ 34 h 726"/>
                <a:gd name="T12" fmla="*/ 463 w 545"/>
                <a:gd name="T13" fmla="*/ 34 h 726"/>
                <a:gd name="T14" fmla="*/ 511 w 545"/>
                <a:gd name="T15" fmla="*/ 81 h 726"/>
                <a:gd name="T16" fmla="*/ 511 w 545"/>
                <a:gd name="T17" fmla="*/ 618 h 726"/>
                <a:gd name="T18" fmla="*/ 289 w 545"/>
                <a:gd name="T19" fmla="*/ 712 h 726"/>
                <a:gd name="T20" fmla="*/ 256 w 545"/>
                <a:gd name="T21" fmla="*/ 712 h 726"/>
                <a:gd name="T22" fmla="*/ 241 w 545"/>
                <a:gd name="T23" fmla="*/ 697 h 726"/>
                <a:gd name="T24" fmla="*/ 256 w 545"/>
                <a:gd name="T25" fmla="*/ 683 h 726"/>
                <a:gd name="T26" fmla="*/ 289 w 545"/>
                <a:gd name="T27" fmla="*/ 683 h 726"/>
                <a:gd name="T28" fmla="*/ 304 w 545"/>
                <a:gd name="T29" fmla="*/ 697 h 726"/>
                <a:gd name="T30" fmla="*/ 289 w 545"/>
                <a:gd name="T31" fmla="*/ 712 h 726"/>
                <a:gd name="T32" fmla="*/ 463 w 545"/>
                <a:gd name="T33" fmla="*/ 0 h 726"/>
                <a:gd name="T34" fmla="*/ 82 w 545"/>
                <a:gd name="T35" fmla="*/ 0 h 726"/>
                <a:gd name="T36" fmla="*/ 0 w 545"/>
                <a:gd name="T37" fmla="*/ 81 h 726"/>
                <a:gd name="T38" fmla="*/ 0 w 545"/>
                <a:gd name="T39" fmla="*/ 644 h 726"/>
                <a:gd name="T40" fmla="*/ 82 w 545"/>
                <a:gd name="T41" fmla="*/ 726 h 726"/>
                <a:gd name="T42" fmla="*/ 463 w 545"/>
                <a:gd name="T43" fmla="*/ 726 h 726"/>
                <a:gd name="T44" fmla="*/ 545 w 545"/>
                <a:gd name="T45" fmla="*/ 644 h 726"/>
                <a:gd name="T46" fmla="*/ 545 w 545"/>
                <a:gd name="T47" fmla="*/ 81 h 726"/>
                <a:gd name="T48" fmla="*/ 463 w 545"/>
                <a:gd name="T49" fmla="*/ 0 h 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45" h="726">
                  <a:moveTo>
                    <a:pt x="511" y="618"/>
                  </a:moveTo>
                  <a:cubicBezTo>
                    <a:pt x="511" y="644"/>
                    <a:pt x="489" y="666"/>
                    <a:pt x="463" y="666"/>
                  </a:cubicBezTo>
                  <a:lnTo>
                    <a:pt x="82" y="666"/>
                  </a:lnTo>
                  <a:cubicBezTo>
                    <a:pt x="56" y="666"/>
                    <a:pt x="34" y="644"/>
                    <a:pt x="34" y="618"/>
                  </a:cubicBezTo>
                  <a:lnTo>
                    <a:pt x="34" y="81"/>
                  </a:lnTo>
                  <a:cubicBezTo>
                    <a:pt x="34" y="55"/>
                    <a:pt x="56" y="34"/>
                    <a:pt x="82" y="34"/>
                  </a:cubicBezTo>
                  <a:lnTo>
                    <a:pt x="463" y="34"/>
                  </a:lnTo>
                  <a:cubicBezTo>
                    <a:pt x="489" y="34"/>
                    <a:pt x="511" y="55"/>
                    <a:pt x="511" y="81"/>
                  </a:cubicBezTo>
                  <a:lnTo>
                    <a:pt x="511" y="618"/>
                  </a:lnTo>
                  <a:close/>
                  <a:moveTo>
                    <a:pt x="289" y="712"/>
                  </a:moveTo>
                  <a:lnTo>
                    <a:pt x="256" y="712"/>
                  </a:lnTo>
                  <a:cubicBezTo>
                    <a:pt x="248" y="712"/>
                    <a:pt x="241" y="705"/>
                    <a:pt x="241" y="697"/>
                  </a:cubicBezTo>
                  <a:cubicBezTo>
                    <a:pt x="241" y="689"/>
                    <a:pt x="248" y="683"/>
                    <a:pt x="256" y="683"/>
                  </a:cubicBezTo>
                  <a:lnTo>
                    <a:pt x="289" y="683"/>
                  </a:lnTo>
                  <a:cubicBezTo>
                    <a:pt x="297" y="683"/>
                    <a:pt x="304" y="689"/>
                    <a:pt x="304" y="697"/>
                  </a:cubicBezTo>
                  <a:cubicBezTo>
                    <a:pt x="304" y="705"/>
                    <a:pt x="297" y="712"/>
                    <a:pt x="289" y="712"/>
                  </a:cubicBezTo>
                  <a:close/>
                  <a:moveTo>
                    <a:pt x="463" y="0"/>
                  </a:moveTo>
                  <a:lnTo>
                    <a:pt x="82" y="0"/>
                  </a:lnTo>
                  <a:cubicBezTo>
                    <a:pt x="37" y="0"/>
                    <a:pt x="0" y="36"/>
                    <a:pt x="0" y="81"/>
                  </a:cubicBezTo>
                  <a:lnTo>
                    <a:pt x="0" y="644"/>
                  </a:lnTo>
                  <a:cubicBezTo>
                    <a:pt x="0" y="689"/>
                    <a:pt x="37" y="726"/>
                    <a:pt x="82" y="726"/>
                  </a:cubicBezTo>
                  <a:lnTo>
                    <a:pt x="463" y="726"/>
                  </a:lnTo>
                  <a:cubicBezTo>
                    <a:pt x="508" y="726"/>
                    <a:pt x="545" y="689"/>
                    <a:pt x="545" y="644"/>
                  </a:cubicBezTo>
                  <a:lnTo>
                    <a:pt x="545" y="81"/>
                  </a:lnTo>
                  <a:cubicBezTo>
                    <a:pt x="545" y="36"/>
                    <a:pt x="508" y="0"/>
                    <a:pt x="4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8" name="Freeform 538"/>
            <p:cNvSpPr/>
            <p:nvPr/>
          </p:nvSpPr>
          <p:spPr bwMode="auto">
            <a:xfrm>
              <a:off x="3797300" y="1893888"/>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8"/>
                    <a:pt x="8" y="0"/>
                    <a:pt x="18" y="0"/>
                  </a:cubicBezTo>
                  <a:lnTo>
                    <a:pt x="342" y="0"/>
                  </a:lnTo>
                  <a:cubicBezTo>
                    <a:pt x="353" y="0"/>
                    <a:pt x="361" y="8"/>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59" name="Freeform 539"/>
            <p:cNvSpPr/>
            <p:nvPr/>
          </p:nvSpPr>
          <p:spPr bwMode="auto">
            <a:xfrm>
              <a:off x="3797300" y="1936750"/>
              <a:ext cx="249238" cy="25400"/>
            </a:xfrm>
            <a:custGeom>
              <a:avLst/>
              <a:gdLst>
                <a:gd name="T0" fmla="*/ 361 w 361"/>
                <a:gd name="T1" fmla="*/ 18 h 37"/>
                <a:gd name="T2" fmla="*/ 342 w 361"/>
                <a:gd name="T3" fmla="*/ 37 h 37"/>
                <a:gd name="T4" fmla="*/ 18 w 361"/>
                <a:gd name="T5" fmla="*/ 37 h 37"/>
                <a:gd name="T6" fmla="*/ 0 w 361"/>
                <a:gd name="T7" fmla="*/ 18 h 37"/>
                <a:gd name="T8" fmla="*/ 18 w 361"/>
                <a:gd name="T9" fmla="*/ 0 h 37"/>
                <a:gd name="T10" fmla="*/ 342 w 361"/>
                <a:gd name="T11" fmla="*/ 0 h 37"/>
                <a:gd name="T12" fmla="*/ 361 w 361"/>
                <a:gd name="T13" fmla="*/ 18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8"/>
                  </a:moveTo>
                  <a:cubicBezTo>
                    <a:pt x="361" y="28"/>
                    <a:pt x="353" y="37"/>
                    <a:pt x="342" y="37"/>
                  </a:cubicBezTo>
                  <a:lnTo>
                    <a:pt x="18" y="37"/>
                  </a:lnTo>
                  <a:cubicBezTo>
                    <a:pt x="8" y="37"/>
                    <a:pt x="0" y="28"/>
                    <a:pt x="0" y="18"/>
                  </a:cubicBezTo>
                  <a:cubicBezTo>
                    <a:pt x="0" y="8"/>
                    <a:pt x="8" y="0"/>
                    <a:pt x="18" y="0"/>
                  </a:cubicBezTo>
                  <a:lnTo>
                    <a:pt x="342" y="0"/>
                  </a:lnTo>
                  <a:cubicBezTo>
                    <a:pt x="353" y="0"/>
                    <a:pt x="361" y="8"/>
                    <a:pt x="36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0" name="Freeform 540"/>
            <p:cNvSpPr/>
            <p:nvPr/>
          </p:nvSpPr>
          <p:spPr bwMode="auto">
            <a:xfrm>
              <a:off x="3797300" y="1981200"/>
              <a:ext cx="249238" cy="23812"/>
            </a:xfrm>
            <a:custGeom>
              <a:avLst/>
              <a:gdLst>
                <a:gd name="T0" fmla="*/ 361 w 361"/>
                <a:gd name="T1" fmla="*/ 18 h 36"/>
                <a:gd name="T2" fmla="*/ 342 w 361"/>
                <a:gd name="T3" fmla="*/ 36 h 36"/>
                <a:gd name="T4" fmla="*/ 18 w 361"/>
                <a:gd name="T5" fmla="*/ 36 h 36"/>
                <a:gd name="T6" fmla="*/ 0 w 361"/>
                <a:gd name="T7" fmla="*/ 18 h 36"/>
                <a:gd name="T8" fmla="*/ 18 w 361"/>
                <a:gd name="T9" fmla="*/ 0 h 36"/>
                <a:gd name="T10" fmla="*/ 342 w 361"/>
                <a:gd name="T11" fmla="*/ 0 h 36"/>
                <a:gd name="T12" fmla="*/ 361 w 361"/>
                <a:gd name="T13" fmla="*/ 18 h 36"/>
              </a:gdLst>
              <a:ahLst/>
              <a:cxnLst>
                <a:cxn ang="0">
                  <a:pos x="T0" y="T1"/>
                </a:cxn>
                <a:cxn ang="0">
                  <a:pos x="T2" y="T3"/>
                </a:cxn>
                <a:cxn ang="0">
                  <a:pos x="T4" y="T5"/>
                </a:cxn>
                <a:cxn ang="0">
                  <a:pos x="T6" y="T7"/>
                </a:cxn>
                <a:cxn ang="0">
                  <a:pos x="T8" y="T9"/>
                </a:cxn>
                <a:cxn ang="0">
                  <a:pos x="T10" y="T11"/>
                </a:cxn>
                <a:cxn ang="0">
                  <a:pos x="T12" y="T13"/>
                </a:cxn>
              </a:cxnLst>
              <a:rect l="0" t="0" r="r" b="b"/>
              <a:pathLst>
                <a:path w="361" h="36">
                  <a:moveTo>
                    <a:pt x="361" y="18"/>
                  </a:moveTo>
                  <a:cubicBezTo>
                    <a:pt x="361" y="28"/>
                    <a:pt x="353" y="36"/>
                    <a:pt x="342" y="36"/>
                  </a:cubicBezTo>
                  <a:lnTo>
                    <a:pt x="18" y="36"/>
                  </a:lnTo>
                  <a:cubicBezTo>
                    <a:pt x="8" y="36"/>
                    <a:pt x="0" y="28"/>
                    <a:pt x="0" y="18"/>
                  </a:cubicBezTo>
                  <a:cubicBezTo>
                    <a:pt x="0" y="8"/>
                    <a:pt x="8" y="0"/>
                    <a:pt x="18" y="0"/>
                  </a:cubicBezTo>
                  <a:lnTo>
                    <a:pt x="342" y="0"/>
                  </a:lnTo>
                  <a:cubicBezTo>
                    <a:pt x="353" y="0"/>
                    <a:pt x="361" y="8"/>
                    <a:pt x="36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1" name="Freeform 541"/>
            <p:cNvSpPr/>
            <p:nvPr/>
          </p:nvSpPr>
          <p:spPr bwMode="auto">
            <a:xfrm>
              <a:off x="3797300" y="2024063"/>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9"/>
                    <a:pt x="8" y="0"/>
                    <a:pt x="18" y="0"/>
                  </a:cubicBezTo>
                  <a:lnTo>
                    <a:pt x="342" y="0"/>
                  </a:lnTo>
                  <a:cubicBezTo>
                    <a:pt x="353" y="0"/>
                    <a:pt x="361" y="9"/>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2" name="Freeform 542"/>
            <p:cNvSpPr/>
            <p:nvPr/>
          </p:nvSpPr>
          <p:spPr bwMode="auto">
            <a:xfrm>
              <a:off x="3797300" y="2066925"/>
              <a:ext cx="249238" cy="25400"/>
            </a:xfrm>
            <a:custGeom>
              <a:avLst/>
              <a:gdLst>
                <a:gd name="T0" fmla="*/ 361 w 361"/>
                <a:gd name="T1" fmla="*/ 19 h 37"/>
                <a:gd name="T2" fmla="*/ 342 w 361"/>
                <a:gd name="T3" fmla="*/ 37 h 37"/>
                <a:gd name="T4" fmla="*/ 18 w 361"/>
                <a:gd name="T5" fmla="*/ 37 h 37"/>
                <a:gd name="T6" fmla="*/ 0 w 361"/>
                <a:gd name="T7" fmla="*/ 19 h 37"/>
                <a:gd name="T8" fmla="*/ 18 w 361"/>
                <a:gd name="T9" fmla="*/ 0 h 37"/>
                <a:gd name="T10" fmla="*/ 342 w 361"/>
                <a:gd name="T11" fmla="*/ 0 h 37"/>
                <a:gd name="T12" fmla="*/ 361 w 361"/>
                <a:gd name="T13" fmla="*/ 19 h 37"/>
              </a:gdLst>
              <a:ahLst/>
              <a:cxnLst>
                <a:cxn ang="0">
                  <a:pos x="T0" y="T1"/>
                </a:cxn>
                <a:cxn ang="0">
                  <a:pos x="T2" y="T3"/>
                </a:cxn>
                <a:cxn ang="0">
                  <a:pos x="T4" y="T5"/>
                </a:cxn>
                <a:cxn ang="0">
                  <a:pos x="T6" y="T7"/>
                </a:cxn>
                <a:cxn ang="0">
                  <a:pos x="T8" y="T9"/>
                </a:cxn>
                <a:cxn ang="0">
                  <a:pos x="T10" y="T11"/>
                </a:cxn>
                <a:cxn ang="0">
                  <a:pos x="T12" y="T13"/>
                </a:cxn>
              </a:cxnLst>
              <a:rect l="0" t="0" r="r" b="b"/>
              <a:pathLst>
                <a:path w="361" h="37">
                  <a:moveTo>
                    <a:pt x="361" y="19"/>
                  </a:moveTo>
                  <a:cubicBezTo>
                    <a:pt x="361" y="29"/>
                    <a:pt x="353" y="37"/>
                    <a:pt x="342" y="37"/>
                  </a:cubicBezTo>
                  <a:lnTo>
                    <a:pt x="18" y="37"/>
                  </a:lnTo>
                  <a:cubicBezTo>
                    <a:pt x="8" y="37"/>
                    <a:pt x="0" y="29"/>
                    <a:pt x="0" y="19"/>
                  </a:cubicBezTo>
                  <a:cubicBezTo>
                    <a:pt x="0" y="8"/>
                    <a:pt x="8" y="0"/>
                    <a:pt x="18" y="0"/>
                  </a:cubicBezTo>
                  <a:lnTo>
                    <a:pt x="342" y="0"/>
                  </a:lnTo>
                  <a:cubicBezTo>
                    <a:pt x="353" y="0"/>
                    <a:pt x="361" y="8"/>
                    <a:pt x="36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3" name="Freeform 543"/>
            <p:cNvSpPr/>
            <p:nvPr/>
          </p:nvSpPr>
          <p:spPr bwMode="auto">
            <a:xfrm>
              <a:off x="3797300" y="2111375"/>
              <a:ext cx="169863" cy="25400"/>
            </a:xfrm>
            <a:custGeom>
              <a:avLst/>
              <a:gdLst>
                <a:gd name="T0" fmla="*/ 247 w 247"/>
                <a:gd name="T1" fmla="*/ 18 h 37"/>
                <a:gd name="T2" fmla="*/ 229 w 247"/>
                <a:gd name="T3" fmla="*/ 37 h 37"/>
                <a:gd name="T4" fmla="*/ 18 w 247"/>
                <a:gd name="T5" fmla="*/ 37 h 37"/>
                <a:gd name="T6" fmla="*/ 0 w 247"/>
                <a:gd name="T7" fmla="*/ 18 h 37"/>
                <a:gd name="T8" fmla="*/ 18 w 247"/>
                <a:gd name="T9" fmla="*/ 0 h 37"/>
                <a:gd name="T10" fmla="*/ 229 w 247"/>
                <a:gd name="T11" fmla="*/ 0 h 37"/>
                <a:gd name="T12" fmla="*/ 247 w 247"/>
                <a:gd name="T13" fmla="*/ 18 h 37"/>
              </a:gdLst>
              <a:ahLst/>
              <a:cxnLst>
                <a:cxn ang="0">
                  <a:pos x="T0" y="T1"/>
                </a:cxn>
                <a:cxn ang="0">
                  <a:pos x="T2" y="T3"/>
                </a:cxn>
                <a:cxn ang="0">
                  <a:pos x="T4" y="T5"/>
                </a:cxn>
                <a:cxn ang="0">
                  <a:pos x="T6" y="T7"/>
                </a:cxn>
                <a:cxn ang="0">
                  <a:pos x="T8" y="T9"/>
                </a:cxn>
                <a:cxn ang="0">
                  <a:pos x="T10" y="T11"/>
                </a:cxn>
                <a:cxn ang="0">
                  <a:pos x="T12" y="T13"/>
                </a:cxn>
              </a:cxnLst>
              <a:rect l="0" t="0" r="r" b="b"/>
              <a:pathLst>
                <a:path w="247" h="37">
                  <a:moveTo>
                    <a:pt x="247" y="18"/>
                  </a:moveTo>
                  <a:cubicBezTo>
                    <a:pt x="247" y="28"/>
                    <a:pt x="239" y="37"/>
                    <a:pt x="229" y="37"/>
                  </a:cubicBezTo>
                  <a:lnTo>
                    <a:pt x="18" y="37"/>
                  </a:lnTo>
                  <a:cubicBezTo>
                    <a:pt x="8" y="37"/>
                    <a:pt x="0" y="28"/>
                    <a:pt x="0" y="18"/>
                  </a:cubicBezTo>
                  <a:cubicBezTo>
                    <a:pt x="0" y="8"/>
                    <a:pt x="8" y="0"/>
                    <a:pt x="18" y="0"/>
                  </a:cubicBezTo>
                  <a:lnTo>
                    <a:pt x="229" y="0"/>
                  </a:lnTo>
                  <a:cubicBezTo>
                    <a:pt x="239" y="0"/>
                    <a:pt x="247" y="8"/>
                    <a:pt x="24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64" name="Freeform 536"/>
          <p:cNvSpPr/>
          <p:nvPr/>
        </p:nvSpPr>
        <p:spPr bwMode="auto">
          <a:xfrm>
            <a:off x="5760793" y="2643005"/>
            <a:ext cx="583285" cy="358377"/>
          </a:xfrm>
          <a:custGeom>
            <a:avLst/>
            <a:gdLst>
              <a:gd name="T0" fmla="*/ 535 w 684"/>
              <a:gd name="T1" fmla="*/ 120 h 418"/>
              <a:gd name="T2" fmla="*/ 528 w 684"/>
              <a:gd name="T3" fmla="*/ 121 h 418"/>
              <a:gd name="T4" fmla="*/ 367 w 684"/>
              <a:gd name="T5" fmla="*/ 0 h 418"/>
              <a:gd name="T6" fmla="*/ 208 w 684"/>
              <a:gd name="T7" fmla="*/ 114 h 418"/>
              <a:gd name="T8" fmla="*/ 167 w 684"/>
              <a:gd name="T9" fmla="*/ 101 h 418"/>
              <a:gd name="T10" fmla="*/ 96 w 684"/>
              <a:gd name="T11" fmla="*/ 171 h 418"/>
              <a:gd name="T12" fmla="*/ 0 w 684"/>
              <a:gd name="T13" fmla="*/ 293 h 418"/>
              <a:gd name="T14" fmla="*/ 125 w 684"/>
              <a:gd name="T15" fmla="*/ 418 h 418"/>
              <a:gd name="T16" fmla="*/ 128 w 684"/>
              <a:gd name="T17" fmla="*/ 418 h 418"/>
              <a:gd name="T18" fmla="*/ 131 w 684"/>
              <a:gd name="T19" fmla="*/ 418 h 418"/>
              <a:gd name="T20" fmla="*/ 535 w 684"/>
              <a:gd name="T21" fmla="*/ 418 h 418"/>
              <a:gd name="T22" fmla="*/ 684 w 684"/>
              <a:gd name="T23" fmla="*/ 269 h 418"/>
              <a:gd name="T24" fmla="*/ 535 w 684"/>
              <a:gd name="T25" fmla="*/ 120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84" h="418">
                <a:moveTo>
                  <a:pt x="535" y="120"/>
                </a:moveTo>
                <a:cubicBezTo>
                  <a:pt x="533" y="120"/>
                  <a:pt x="531" y="121"/>
                  <a:pt x="528" y="121"/>
                </a:cubicBezTo>
                <a:cubicBezTo>
                  <a:pt x="508" y="51"/>
                  <a:pt x="443" y="0"/>
                  <a:pt x="367" y="0"/>
                </a:cubicBezTo>
                <a:cubicBezTo>
                  <a:pt x="293" y="0"/>
                  <a:pt x="230" y="48"/>
                  <a:pt x="208" y="114"/>
                </a:cubicBezTo>
                <a:cubicBezTo>
                  <a:pt x="196" y="106"/>
                  <a:pt x="182" y="101"/>
                  <a:pt x="167" y="101"/>
                </a:cubicBezTo>
                <a:cubicBezTo>
                  <a:pt x="128" y="101"/>
                  <a:pt x="96" y="132"/>
                  <a:pt x="96" y="171"/>
                </a:cubicBezTo>
                <a:cubicBezTo>
                  <a:pt x="41" y="185"/>
                  <a:pt x="0" y="234"/>
                  <a:pt x="0" y="293"/>
                </a:cubicBezTo>
                <a:cubicBezTo>
                  <a:pt x="0" y="362"/>
                  <a:pt x="56" y="418"/>
                  <a:pt x="125" y="418"/>
                </a:cubicBezTo>
                <a:cubicBezTo>
                  <a:pt x="126" y="418"/>
                  <a:pt x="126" y="418"/>
                  <a:pt x="128" y="418"/>
                </a:cubicBezTo>
                <a:cubicBezTo>
                  <a:pt x="129" y="418"/>
                  <a:pt x="130" y="418"/>
                  <a:pt x="131" y="418"/>
                </a:cubicBezTo>
                <a:lnTo>
                  <a:pt x="535" y="418"/>
                </a:lnTo>
                <a:cubicBezTo>
                  <a:pt x="618" y="418"/>
                  <a:pt x="684" y="351"/>
                  <a:pt x="684" y="269"/>
                </a:cubicBezTo>
                <a:cubicBezTo>
                  <a:pt x="684" y="187"/>
                  <a:pt x="618" y="120"/>
                  <a:pt x="535" y="120"/>
                </a:cubicBezTo>
                <a:close/>
              </a:path>
            </a:pathLst>
          </a:custGeom>
          <a:solidFill>
            <a:srgbClr val="F8F8F8"/>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nvGrpSpPr>
          <p:cNvPr id="65" name="组合 64"/>
          <p:cNvGrpSpPr/>
          <p:nvPr/>
        </p:nvGrpSpPr>
        <p:grpSpPr>
          <a:xfrm>
            <a:off x="5852079" y="3570092"/>
            <a:ext cx="400710" cy="438118"/>
            <a:chOff x="3933825" y="3878262"/>
            <a:chExt cx="430213" cy="449262"/>
          </a:xfrm>
          <a:solidFill>
            <a:srgbClr val="F8F8F8"/>
          </a:solidFill>
        </p:grpSpPr>
        <p:sp>
          <p:nvSpPr>
            <p:cNvPr id="66" name="Oval 5"/>
            <p:cNvSpPr>
              <a:spLocks noChangeArrowheads="1"/>
            </p:cNvSpPr>
            <p:nvPr/>
          </p:nvSpPr>
          <p:spPr bwMode="auto">
            <a:xfrm>
              <a:off x="4054475" y="3878262"/>
              <a:ext cx="192088" cy="1936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67" name="Freeform 6"/>
            <p:cNvSpPr/>
            <p:nvPr/>
          </p:nvSpPr>
          <p:spPr bwMode="auto">
            <a:xfrm>
              <a:off x="3933825" y="4071937"/>
              <a:ext cx="430213" cy="255587"/>
            </a:xfrm>
            <a:custGeom>
              <a:avLst/>
              <a:gdLst>
                <a:gd name="T0" fmla="*/ 620 w 621"/>
                <a:gd name="T1" fmla="*/ 161 h 370"/>
                <a:gd name="T2" fmla="*/ 619 w 621"/>
                <a:gd name="T3" fmla="*/ 159 h 370"/>
                <a:gd name="T4" fmla="*/ 383 w 621"/>
                <a:gd name="T5" fmla="*/ 22 h 370"/>
                <a:gd name="T6" fmla="*/ 369 w 621"/>
                <a:gd name="T7" fmla="*/ 19 h 370"/>
                <a:gd name="T8" fmla="*/ 274 w 621"/>
                <a:gd name="T9" fmla="*/ 19 h 370"/>
                <a:gd name="T10" fmla="*/ 0 w 621"/>
                <a:gd name="T11" fmla="*/ 178 h 370"/>
                <a:gd name="T12" fmla="*/ 0 w 621"/>
                <a:gd name="T13" fmla="*/ 370 h 370"/>
                <a:gd name="T14" fmla="*/ 128 w 621"/>
                <a:gd name="T15" fmla="*/ 370 h 370"/>
                <a:gd name="T16" fmla="*/ 128 w 621"/>
                <a:gd name="T17" fmla="*/ 266 h 370"/>
                <a:gd name="T18" fmla="*/ 151 w 621"/>
                <a:gd name="T19" fmla="*/ 266 h 370"/>
                <a:gd name="T20" fmla="*/ 151 w 621"/>
                <a:gd name="T21" fmla="*/ 370 h 370"/>
                <a:gd name="T22" fmla="*/ 473 w 621"/>
                <a:gd name="T23" fmla="*/ 370 h 370"/>
                <a:gd name="T24" fmla="*/ 473 w 621"/>
                <a:gd name="T25" fmla="*/ 266 h 370"/>
                <a:gd name="T26" fmla="*/ 494 w 621"/>
                <a:gd name="T27" fmla="*/ 266 h 370"/>
                <a:gd name="T28" fmla="*/ 494 w 621"/>
                <a:gd name="T29" fmla="*/ 370 h 370"/>
                <a:gd name="T30" fmla="*/ 621 w 621"/>
                <a:gd name="T31" fmla="*/ 370 h 370"/>
                <a:gd name="T32" fmla="*/ 621 w 621"/>
                <a:gd name="T33" fmla="*/ 172 h 370"/>
                <a:gd name="T34" fmla="*/ 621 w 621"/>
                <a:gd name="T35" fmla="*/ 166 h 370"/>
                <a:gd name="T36" fmla="*/ 620 w 621"/>
                <a:gd name="T37" fmla="*/ 161 h 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1" h="370">
                  <a:moveTo>
                    <a:pt x="620" y="161"/>
                  </a:moveTo>
                  <a:cubicBezTo>
                    <a:pt x="620" y="161"/>
                    <a:pt x="620" y="160"/>
                    <a:pt x="619" y="159"/>
                  </a:cubicBezTo>
                  <a:cubicBezTo>
                    <a:pt x="604" y="52"/>
                    <a:pt x="452" y="27"/>
                    <a:pt x="383" y="22"/>
                  </a:cubicBezTo>
                  <a:cubicBezTo>
                    <a:pt x="378" y="21"/>
                    <a:pt x="373" y="19"/>
                    <a:pt x="369" y="19"/>
                  </a:cubicBezTo>
                  <a:lnTo>
                    <a:pt x="274" y="19"/>
                  </a:lnTo>
                  <a:cubicBezTo>
                    <a:pt x="274" y="19"/>
                    <a:pt x="0" y="0"/>
                    <a:pt x="0" y="178"/>
                  </a:cubicBezTo>
                  <a:lnTo>
                    <a:pt x="0" y="370"/>
                  </a:lnTo>
                  <a:lnTo>
                    <a:pt x="128" y="370"/>
                  </a:lnTo>
                  <a:lnTo>
                    <a:pt x="128" y="266"/>
                  </a:lnTo>
                  <a:lnTo>
                    <a:pt x="151" y="266"/>
                  </a:lnTo>
                  <a:lnTo>
                    <a:pt x="151" y="370"/>
                  </a:lnTo>
                  <a:lnTo>
                    <a:pt x="473" y="370"/>
                  </a:lnTo>
                  <a:lnTo>
                    <a:pt x="473" y="266"/>
                  </a:lnTo>
                  <a:lnTo>
                    <a:pt x="494" y="266"/>
                  </a:lnTo>
                  <a:lnTo>
                    <a:pt x="494" y="370"/>
                  </a:lnTo>
                  <a:lnTo>
                    <a:pt x="621" y="370"/>
                  </a:lnTo>
                  <a:lnTo>
                    <a:pt x="621" y="172"/>
                  </a:lnTo>
                  <a:cubicBezTo>
                    <a:pt x="621" y="170"/>
                    <a:pt x="621" y="169"/>
                    <a:pt x="621" y="166"/>
                  </a:cubicBezTo>
                  <a:cubicBezTo>
                    <a:pt x="621" y="165"/>
                    <a:pt x="620" y="163"/>
                    <a:pt x="620" y="1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grpSp>
        <p:nvGrpSpPr>
          <p:cNvPr id="68" name="组合 67"/>
          <p:cNvGrpSpPr/>
          <p:nvPr/>
        </p:nvGrpSpPr>
        <p:grpSpPr>
          <a:xfrm>
            <a:off x="5844827" y="4584141"/>
            <a:ext cx="380314" cy="371731"/>
            <a:chOff x="7627938" y="3005138"/>
            <a:chExt cx="412750" cy="403225"/>
          </a:xfrm>
          <a:solidFill>
            <a:srgbClr val="F8F8F8"/>
          </a:solidFill>
        </p:grpSpPr>
        <p:sp>
          <p:nvSpPr>
            <p:cNvPr id="69" name="Freeform 534"/>
            <p:cNvSpPr>
              <a:spLocks noEditPoints="1"/>
            </p:cNvSpPr>
            <p:nvPr/>
          </p:nvSpPr>
          <p:spPr bwMode="auto">
            <a:xfrm>
              <a:off x="7627938" y="3005138"/>
              <a:ext cx="412750" cy="403225"/>
            </a:xfrm>
            <a:custGeom>
              <a:avLst/>
              <a:gdLst>
                <a:gd name="T0" fmla="*/ 26 w 597"/>
                <a:gd name="T1" fmla="*/ 344 h 582"/>
                <a:gd name="T2" fmla="*/ 26 w 597"/>
                <a:gd name="T3" fmla="*/ 62 h 582"/>
                <a:gd name="T4" fmla="*/ 62 w 597"/>
                <a:gd name="T5" fmla="*/ 25 h 582"/>
                <a:gd name="T6" fmla="*/ 535 w 597"/>
                <a:gd name="T7" fmla="*/ 25 h 582"/>
                <a:gd name="T8" fmla="*/ 571 w 597"/>
                <a:gd name="T9" fmla="*/ 62 h 582"/>
                <a:gd name="T10" fmla="*/ 571 w 597"/>
                <a:gd name="T11" fmla="*/ 344 h 582"/>
                <a:gd name="T12" fmla="*/ 535 w 597"/>
                <a:gd name="T13" fmla="*/ 380 h 582"/>
                <a:gd name="T14" fmla="*/ 62 w 597"/>
                <a:gd name="T15" fmla="*/ 380 h 582"/>
                <a:gd name="T16" fmla="*/ 26 w 597"/>
                <a:gd name="T17" fmla="*/ 344 h 582"/>
                <a:gd name="T18" fmla="*/ 535 w 597"/>
                <a:gd name="T19" fmla="*/ 406 h 582"/>
                <a:gd name="T20" fmla="*/ 597 w 597"/>
                <a:gd name="T21" fmla="*/ 344 h 582"/>
                <a:gd name="T22" fmla="*/ 597 w 597"/>
                <a:gd name="T23" fmla="*/ 62 h 582"/>
                <a:gd name="T24" fmla="*/ 535 w 597"/>
                <a:gd name="T25" fmla="*/ 0 h 582"/>
                <a:gd name="T26" fmla="*/ 62 w 597"/>
                <a:gd name="T27" fmla="*/ 0 h 582"/>
                <a:gd name="T28" fmla="*/ 0 w 597"/>
                <a:gd name="T29" fmla="*/ 62 h 582"/>
                <a:gd name="T30" fmla="*/ 0 w 597"/>
                <a:gd name="T31" fmla="*/ 344 h 582"/>
                <a:gd name="T32" fmla="*/ 62 w 597"/>
                <a:gd name="T33" fmla="*/ 406 h 582"/>
                <a:gd name="T34" fmla="*/ 246 w 597"/>
                <a:gd name="T35" fmla="*/ 406 h 582"/>
                <a:gd name="T36" fmla="*/ 246 w 597"/>
                <a:gd name="T37" fmla="*/ 461 h 582"/>
                <a:gd name="T38" fmla="*/ 62 w 597"/>
                <a:gd name="T39" fmla="*/ 461 h 582"/>
                <a:gd name="T40" fmla="*/ 0 w 597"/>
                <a:gd name="T41" fmla="*/ 523 h 582"/>
                <a:gd name="T42" fmla="*/ 0 w 597"/>
                <a:gd name="T43" fmla="*/ 569 h 582"/>
                <a:gd name="T44" fmla="*/ 13 w 597"/>
                <a:gd name="T45" fmla="*/ 582 h 582"/>
                <a:gd name="T46" fmla="*/ 584 w 597"/>
                <a:gd name="T47" fmla="*/ 582 h 582"/>
                <a:gd name="T48" fmla="*/ 597 w 597"/>
                <a:gd name="T49" fmla="*/ 569 h 582"/>
                <a:gd name="T50" fmla="*/ 597 w 597"/>
                <a:gd name="T51" fmla="*/ 523 h 582"/>
                <a:gd name="T52" fmla="*/ 535 w 597"/>
                <a:gd name="T53" fmla="*/ 461 h 582"/>
                <a:gd name="T54" fmla="*/ 351 w 597"/>
                <a:gd name="T55" fmla="*/ 461 h 582"/>
                <a:gd name="T56" fmla="*/ 351 w 597"/>
                <a:gd name="T57" fmla="*/ 406 h 582"/>
                <a:gd name="T58" fmla="*/ 535 w 597"/>
                <a:gd name="T59" fmla="*/ 406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97" h="582">
                  <a:moveTo>
                    <a:pt x="26" y="344"/>
                  </a:moveTo>
                  <a:lnTo>
                    <a:pt x="26" y="62"/>
                  </a:lnTo>
                  <a:cubicBezTo>
                    <a:pt x="26" y="42"/>
                    <a:pt x="42" y="25"/>
                    <a:pt x="62" y="25"/>
                  </a:cubicBezTo>
                  <a:lnTo>
                    <a:pt x="535" y="25"/>
                  </a:lnTo>
                  <a:cubicBezTo>
                    <a:pt x="555" y="25"/>
                    <a:pt x="571" y="42"/>
                    <a:pt x="571" y="62"/>
                  </a:cubicBezTo>
                  <a:lnTo>
                    <a:pt x="571" y="344"/>
                  </a:lnTo>
                  <a:cubicBezTo>
                    <a:pt x="571" y="364"/>
                    <a:pt x="555" y="380"/>
                    <a:pt x="535" y="380"/>
                  </a:cubicBezTo>
                  <a:lnTo>
                    <a:pt x="62" y="380"/>
                  </a:lnTo>
                  <a:cubicBezTo>
                    <a:pt x="42" y="380"/>
                    <a:pt x="26" y="364"/>
                    <a:pt x="26" y="344"/>
                  </a:cubicBezTo>
                  <a:close/>
                  <a:moveTo>
                    <a:pt x="535" y="406"/>
                  </a:moveTo>
                  <a:cubicBezTo>
                    <a:pt x="569" y="406"/>
                    <a:pt x="597" y="378"/>
                    <a:pt x="597" y="344"/>
                  </a:cubicBezTo>
                  <a:lnTo>
                    <a:pt x="597" y="62"/>
                  </a:lnTo>
                  <a:cubicBezTo>
                    <a:pt x="597" y="27"/>
                    <a:pt x="569" y="0"/>
                    <a:pt x="535" y="0"/>
                  </a:cubicBezTo>
                  <a:lnTo>
                    <a:pt x="62" y="0"/>
                  </a:lnTo>
                  <a:cubicBezTo>
                    <a:pt x="28" y="0"/>
                    <a:pt x="0" y="27"/>
                    <a:pt x="0" y="62"/>
                  </a:cubicBezTo>
                  <a:lnTo>
                    <a:pt x="0" y="344"/>
                  </a:lnTo>
                  <a:cubicBezTo>
                    <a:pt x="0" y="378"/>
                    <a:pt x="28" y="406"/>
                    <a:pt x="62" y="406"/>
                  </a:cubicBezTo>
                  <a:lnTo>
                    <a:pt x="246" y="406"/>
                  </a:lnTo>
                  <a:lnTo>
                    <a:pt x="246" y="461"/>
                  </a:lnTo>
                  <a:lnTo>
                    <a:pt x="62" y="461"/>
                  </a:lnTo>
                  <a:cubicBezTo>
                    <a:pt x="28" y="461"/>
                    <a:pt x="0" y="489"/>
                    <a:pt x="0" y="523"/>
                  </a:cubicBezTo>
                  <a:lnTo>
                    <a:pt x="0" y="569"/>
                  </a:lnTo>
                  <a:cubicBezTo>
                    <a:pt x="0" y="576"/>
                    <a:pt x="6" y="582"/>
                    <a:pt x="13" y="582"/>
                  </a:cubicBezTo>
                  <a:lnTo>
                    <a:pt x="584" y="582"/>
                  </a:lnTo>
                  <a:cubicBezTo>
                    <a:pt x="591" y="582"/>
                    <a:pt x="597" y="576"/>
                    <a:pt x="597" y="569"/>
                  </a:cubicBezTo>
                  <a:lnTo>
                    <a:pt x="597" y="523"/>
                  </a:lnTo>
                  <a:cubicBezTo>
                    <a:pt x="597" y="489"/>
                    <a:pt x="569" y="461"/>
                    <a:pt x="535" y="461"/>
                  </a:cubicBezTo>
                  <a:lnTo>
                    <a:pt x="351" y="461"/>
                  </a:lnTo>
                  <a:lnTo>
                    <a:pt x="351" y="406"/>
                  </a:lnTo>
                  <a:lnTo>
                    <a:pt x="535" y="40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70" name="Freeform 535"/>
            <p:cNvSpPr/>
            <p:nvPr/>
          </p:nvSpPr>
          <p:spPr bwMode="auto">
            <a:xfrm>
              <a:off x="7664450" y="3041650"/>
              <a:ext cx="341313" cy="209550"/>
            </a:xfrm>
            <a:custGeom>
              <a:avLst/>
              <a:gdLst>
                <a:gd name="T0" fmla="*/ 493 w 493"/>
                <a:gd name="T1" fmla="*/ 293 h 303"/>
                <a:gd name="T2" fmla="*/ 493 w 493"/>
                <a:gd name="T3" fmla="*/ 11 h 303"/>
                <a:gd name="T4" fmla="*/ 483 w 493"/>
                <a:gd name="T5" fmla="*/ 0 h 303"/>
                <a:gd name="T6" fmla="*/ 10 w 493"/>
                <a:gd name="T7" fmla="*/ 0 h 303"/>
                <a:gd name="T8" fmla="*/ 0 w 493"/>
                <a:gd name="T9" fmla="*/ 11 h 303"/>
                <a:gd name="T10" fmla="*/ 0 w 493"/>
                <a:gd name="T11" fmla="*/ 293 h 303"/>
                <a:gd name="T12" fmla="*/ 10 w 493"/>
                <a:gd name="T13" fmla="*/ 303 h 303"/>
                <a:gd name="T14" fmla="*/ 483 w 493"/>
                <a:gd name="T15" fmla="*/ 303 h 303"/>
                <a:gd name="T16" fmla="*/ 493 w 493"/>
                <a:gd name="T17" fmla="*/ 293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93" h="303">
                  <a:moveTo>
                    <a:pt x="493" y="293"/>
                  </a:moveTo>
                  <a:lnTo>
                    <a:pt x="493" y="11"/>
                  </a:lnTo>
                  <a:cubicBezTo>
                    <a:pt x="493" y="5"/>
                    <a:pt x="489" y="0"/>
                    <a:pt x="483" y="0"/>
                  </a:cubicBezTo>
                  <a:lnTo>
                    <a:pt x="10" y="0"/>
                  </a:lnTo>
                  <a:cubicBezTo>
                    <a:pt x="4" y="0"/>
                    <a:pt x="0" y="5"/>
                    <a:pt x="0" y="11"/>
                  </a:cubicBezTo>
                  <a:lnTo>
                    <a:pt x="0" y="293"/>
                  </a:lnTo>
                  <a:cubicBezTo>
                    <a:pt x="0" y="299"/>
                    <a:pt x="4" y="303"/>
                    <a:pt x="10" y="303"/>
                  </a:cubicBezTo>
                  <a:lnTo>
                    <a:pt x="483" y="303"/>
                  </a:lnTo>
                  <a:cubicBezTo>
                    <a:pt x="489" y="303"/>
                    <a:pt x="493" y="299"/>
                    <a:pt x="493" y="2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1000"/>
                                        <p:tgtEl>
                                          <p:spTgt spid="43"/>
                                        </p:tgtEl>
                                      </p:cBhvr>
                                    </p:animEffect>
                                    <p:anim calcmode="lin" valueType="num">
                                      <p:cBhvr>
                                        <p:cTn id="8" dur="1000" fill="hold"/>
                                        <p:tgtEl>
                                          <p:spTgt spid="43"/>
                                        </p:tgtEl>
                                        <p:attrNameLst>
                                          <p:attrName>ppt_x</p:attrName>
                                        </p:attrNameLst>
                                      </p:cBhvr>
                                      <p:tavLst>
                                        <p:tav tm="0">
                                          <p:val>
                                            <p:strVal val="#ppt_x"/>
                                          </p:val>
                                        </p:tav>
                                        <p:tav tm="100000">
                                          <p:val>
                                            <p:strVal val="#ppt_x"/>
                                          </p:val>
                                        </p:tav>
                                      </p:tavLst>
                                    </p:anim>
                                    <p:anim calcmode="lin" valueType="num">
                                      <p:cBhvr>
                                        <p:cTn id="9" dur="1000" fill="hold"/>
                                        <p:tgtEl>
                                          <p:spTgt spid="4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4"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Effect transition="in" filter="wipe(down)">
                                      <p:cBhvr>
                                        <p:cTn id="13" dur="500"/>
                                        <p:tgtEl>
                                          <p:spTgt spid="47"/>
                                        </p:tgtEl>
                                      </p:cBhvr>
                                    </p:animEffect>
                                  </p:childTnLst>
                                </p:cTn>
                              </p:par>
                            </p:childTnLst>
                          </p:cTn>
                        </p:par>
                        <p:par>
                          <p:cTn id="14" fill="hold">
                            <p:stCondLst>
                              <p:cond delay="1500"/>
                            </p:stCondLst>
                            <p:childTnLst>
                              <p:par>
                                <p:cTn id="15" presetID="22" presetClass="entr" presetSubtype="4" fill="hold" grpId="0" nodeType="after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wipe(down)">
                                      <p:cBhvr>
                                        <p:cTn id="17" dur="500"/>
                                        <p:tgtEl>
                                          <p:spTgt spid="46"/>
                                        </p:tgtEl>
                                      </p:cBhvr>
                                    </p:animEffect>
                                  </p:childTnLst>
                                </p:cTn>
                              </p:par>
                            </p:childTnLst>
                          </p:cTn>
                        </p:par>
                        <p:par>
                          <p:cTn id="18" fill="hold">
                            <p:stCondLst>
                              <p:cond delay="2000"/>
                            </p:stCondLst>
                            <p:childTnLst>
                              <p:par>
                                <p:cTn id="19" presetID="22" presetClass="entr" presetSubtype="4" fill="hold" grpId="0" nodeType="afterEffect">
                                  <p:stCondLst>
                                    <p:cond delay="0"/>
                                  </p:stCondLst>
                                  <p:childTnLst>
                                    <p:set>
                                      <p:cBhvr>
                                        <p:cTn id="20" dur="1" fill="hold">
                                          <p:stCondLst>
                                            <p:cond delay="0"/>
                                          </p:stCondLst>
                                        </p:cTn>
                                        <p:tgtEl>
                                          <p:spTgt spid="45"/>
                                        </p:tgtEl>
                                        <p:attrNameLst>
                                          <p:attrName>style.visibility</p:attrName>
                                        </p:attrNameLst>
                                      </p:cBhvr>
                                      <p:to>
                                        <p:strVal val="visible"/>
                                      </p:to>
                                    </p:set>
                                    <p:animEffect transition="in" filter="wipe(down)">
                                      <p:cBhvr>
                                        <p:cTn id="21" dur="500"/>
                                        <p:tgtEl>
                                          <p:spTgt spid="45"/>
                                        </p:tgtEl>
                                      </p:cBhvr>
                                    </p:animEffect>
                                  </p:childTnLst>
                                </p:cTn>
                              </p:par>
                            </p:childTnLst>
                          </p:cTn>
                        </p:par>
                        <p:par>
                          <p:cTn id="22" fill="hold">
                            <p:stCondLst>
                              <p:cond delay="2500"/>
                            </p:stCondLst>
                            <p:childTnLst>
                              <p:par>
                                <p:cTn id="23" presetID="22" presetClass="entr" presetSubtype="4" fill="hold" grpId="0" nodeType="after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wipe(down)">
                                      <p:cBhvr>
                                        <p:cTn id="25" dur="500"/>
                                        <p:tgtEl>
                                          <p:spTgt spid="44"/>
                                        </p:tgtEl>
                                      </p:cBhvr>
                                    </p:animEffect>
                                  </p:childTnLst>
                                </p:cTn>
                              </p:par>
                            </p:childTnLst>
                          </p:cTn>
                        </p:par>
                        <p:par>
                          <p:cTn id="26" fill="hold">
                            <p:stCondLst>
                              <p:cond delay="3000"/>
                            </p:stCondLst>
                            <p:childTnLst>
                              <p:par>
                                <p:cTn id="27" presetID="22" presetClass="entr" presetSubtype="2" fill="hold" nodeType="after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wipe(right)">
                                      <p:cBhvr>
                                        <p:cTn id="29" dur="500"/>
                                        <p:tgtEl>
                                          <p:spTgt spid="35"/>
                                        </p:tgtEl>
                                      </p:cBhvr>
                                    </p:animEffect>
                                  </p:childTnLst>
                                </p:cTn>
                              </p:par>
                              <p:par>
                                <p:cTn id="30" presetID="22" presetClass="entr" presetSubtype="2" fill="hold" grpId="0" nodeType="withEffect">
                                  <p:stCondLst>
                                    <p:cond delay="0"/>
                                  </p:stCondLst>
                                  <p:childTnLst>
                                    <p:set>
                                      <p:cBhvr>
                                        <p:cTn id="31" dur="1" fill="hold">
                                          <p:stCondLst>
                                            <p:cond delay="0"/>
                                          </p:stCondLst>
                                        </p:cTn>
                                        <p:tgtEl>
                                          <p:spTgt spid="48"/>
                                        </p:tgtEl>
                                        <p:attrNameLst>
                                          <p:attrName>style.visibility</p:attrName>
                                        </p:attrNameLst>
                                      </p:cBhvr>
                                      <p:to>
                                        <p:strVal val="visible"/>
                                      </p:to>
                                    </p:set>
                                    <p:animEffect transition="in" filter="wipe(right)">
                                      <p:cBhvr>
                                        <p:cTn id="32" dur="500"/>
                                        <p:tgtEl>
                                          <p:spTgt spid="48"/>
                                        </p:tgtEl>
                                      </p:cBhvr>
                                    </p:animEffect>
                                  </p:childTnLst>
                                </p:cTn>
                              </p:par>
                              <p:par>
                                <p:cTn id="33" presetID="22" presetClass="entr" presetSubtype="2" fill="hold" grpId="0" nodeType="withEffect">
                                  <p:stCondLst>
                                    <p:cond delay="0"/>
                                  </p:stCondLst>
                                  <p:childTnLst>
                                    <p:set>
                                      <p:cBhvr>
                                        <p:cTn id="34" dur="1" fill="hold">
                                          <p:stCondLst>
                                            <p:cond delay="0"/>
                                          </p:stCondLst>
                                        </p:cTn>
                                        <p:tgtEl>
                                          <p:spTgt spid="49"/>
                                        </p:tgtEl>
                                        <p:attrNameLst>
                                          <p:attrName>style.visibility</p:attrName>
                                        </p:attrNameLst>
                                      </p:cBhvr>
                                      <p:to>
                                        <p:strVal val="visible"/>
                                      </p:to>
                                    </p:set>
                                    <p:animEffect transition="in" filter="wipe(right)">
                                      <p:cBhvr>
                                        <p:cTn id="35" dur="500"/>
                                        <p:tgtEl>
                                          <p:spTgt spid="49"/>
                                        </p:tgtEl>
                                      </p:cBhvr>
                                    </p:animEffect>
                                  </p:childTnLst>
                                </p:cTn>
                              </p:par>
                            </p:childTnLst>
                          </p:cTn>
                        </p:par>
                        <p:par>
                          <p:cTn id="36" fill="hold">
                            <p:stCondLst>
                              <p:cond delay="3500"/>
                            </p:stCondLst>
                            <p:childTnLst>
                              <p:par>
                                <p:cTn id="37" presetID="22" presetClass="entr" presetSubtype="8"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wipe(left)">
                                      <p:cBhvr>
                                        <p:cTn id="39" dur="500"/>
                                        <p:tgtEl>
                                          <p:spTgt spid="34"/>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wipe(left)">
                                      <p:cBhvr>
                                        <p:cTn id="42" dur="500"/>
                                        <p:tgtEl>
                                          <p:spTgt spid="50"/>
                                        </p:tgtEl>
                                      </p:cBhvr>
                                    </p:animEffect>
                                  </p:childTnLst>
                                </p:cTn>
                              </p:par>
                              <p:par>
                                <p:cTn id="43" presetID="22" presetClass="entr" presetSubtype="8" fill="hold" grpId="0" nodeType="withEffect">
                                  <p:stCondLst>
                                    <p:cond delay="0"/>
                                  </p:stCondLst>
                                  <p:childTnLst>
                                    <p:set>
                                      <p:cBhvr>
                                        <p:cTn id="44" dur="1" fill="hold">
                                          <p:stCondLst>
                                            <p:cond delay="0"/>
                                          </p:stCondLst>
                                        </p:cTn>
                                        <p:tgtEl>
                                          <p:spTgt spid="51"/>
                                        </p:tgtEl>
                                        <p:attrNameLst>
                                          <p:attrName>style.visibility</p:attrName>
                                        </p:attrNameLst>
                                      </p:cBhvr>
                                      <p:to>
                                        <p:strVal val="visible"/>
                                      </p:to>
                                    </p:set>
                                    <p:animEffect transition="in" filter="wipe(left)">
                                      <p:cBhvr>
                                        <p:cTn id="45" dur="500"/>
                                        <p:tgtEl>
                                          <p:spTgt spid="51"/>
                                        </p:tgtEl>
                                      </p:cBhvr>
                                    </p:animEffect>
                                  </p:childTnLst>
                                </p:cTn>
                              </p:par>
                            </p:childTnLst>
                          </p:cTn>
                        </p:par>
                        <p:par>
                          <p:cTn id="46" fill="hold">
                            <p:stCondLst>
                              <p:cond delay="4000"/>
                            </p:stCondLst>
                            <p:childTnLst>
                              <p:par>
                                <p:cTn id="47" presetID="22" presetClass="entr" presetSubtype="2" fill="hold" nodeType="after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wipe(right)">
                                      <p:cBhvr>
                                        <p:cTn id="49" dur="500"/>
                                        <p:tgtEl>
                                          <p:spTgt spid="28"/>
                                        </p:tgtEl>
                                      </p:cBhvr>
                                    </p:animEffect>
                                  </p:childTnLst>
                                </p:cTn>
                              </p:par>
                              <p:par>
                                <p:cTn id="50" presetID="22" presetClass="entr" presetSubtype="2" fill="hold" grpId="0" nodeType="withEffect">
                                  <p:stCondLst>
                                    <p:cond delay="0"/>
                                  </p:stCondLst>
                                  <p:childTnLst>
                                    <p:set>
                                      <p:cBhvr>
                                        <p:cTn id="51" dur="1" fill="hold">
                                          <p:stCondLst>
                                            <p:cond delay="0"/>
                                          </p:stCondLst>
                                        </p:cTn>
                                        <p:tgtEl>
                                          <p:spTgt spid="55"/>
                                        </p:tgtEl>
                                        <p:attrNameLst>
                                          <p:attrName>style.visibility</p:attrName>
                                        </p:attrNameLst>
                                      </p:cBhvr>
                                      <p:to>
                                        <p:strVal val="visible"/>
                                      </p:to>
                                    </p:set>
                                    <p:animEffect transition="in" filter="wipe(right)">
                                      <p:cBhvr>
                                        <p:cTn id="52" dur="500"/>
                                        <p:tgtEl>
                                          <p:spTgt spid="55"/>
                                        </p:tgtEl>
                                      </p:cBhvr>
                                    </p:animEffect>
                                  </p:childTnLst>
                                </p:cTn>
                              </p:par>
                              <p:par>
                                <p:cTn id="53" presetID="22" presetClass="entr" presetSubtype="2" fill="hold" grpId="0" nodeType="withEffect">
                                  <p:stCondLst>
                                    <p:cond delay="0"/>
                                  </p:stCondLst>
                                  <p:childTnLst>
                                    <p:set>
                                      <p:cBhvr>
                                        <p:cTn id="54" dur="1" fill="hold">
                                          <p:stCondLst>
                                            <p:cond delay="0"/>
                                          </p:stCondLst>
                                        </p:cTn>
                                        <p:tgtEl>
                                          <p:spTgt spid="54"/>
                                        </p:tgtEl>
                                        <p:attrNameLst>
                                          <p:attrName>style.visibility</p:attrName>
                                        </p:attrNameLst>
                                      </p:cBhvr>
                                      <p:to>
                                        <p:strVal val="visible"/>
                                      </p:to>
                                    </p:set>
                                    <p:animEffect transition="in" filter="wipe(right)">
                                      <p:cBhvr>
                                        <p:cTn id="55" dur="500"/>
                                        <p:tgtEl>
                                          <p:spTgt spid="54"/>
                                        </p:tgtEl>
                                      </p:cBhvr>
                                    </p:animEffect>
                                  </p:childTnLst>
                                </p:cTn>
                              </p:par>
                            </p:childTnLst>
                          </p:cTn>
                        </p:par>
                        <p:par>
                          <p:cTn id="56" fill="hold">
                            <p:stCondLst>
                              <p:cond delay="4500"/>
                            </p:stCondLst>
                            <p:childTnLst>
                              <p:par>
                                <p:cTn id="57" presetID="22" presetClass="entr" presetSubtype="8" fill="hold" nodeType="afterEffect">
                                  <p:stCondLst>
                                    <p:cond delay="0"/>
                                  </p:stCondLst>
                                  <p:childTnLst>
                                    <p:set>
                                      <p:cBhvr>
                                        <p:cTn id="58" dur="1" fill="hold">
                                          <p:stCondLst>
                                            <p:cond delay="0"/>
                                          </p:stCondLst>
                                        </p:cTn>
                                        <p:tgtEl>
                                          <p:spTgt spid="31"/>
                                        </p:tgtEl>
                                        <p:attrNameLst>
                                          <p:attrName>style.visibility</p:attrName>
                                        </p:attrNameLst>
                                      </p:cBhvr>
                                      <p:to>
                                        <p:strVal val="visible"/>
                                      </p:to>
                                    </p:set>
                                    <p:animEffect transition="in" filter="wipe(left)">
                                      <p:cBhvr>
                                        <p:cTn id="59" dur="500"/>
                                        <p:tgtEl>
                                          <p:spTgt spid="31"/>
                                        </p:tgtEl>
                                      </p:cBhvr>
                                    </p:animEffect>
                                  </p:childTnLst>
                                </p:cTn>
                              </p:par>
                              <p:par>
                                <p:cTn id="60" presetID="22" presetClass="entr" presetSubtype="8" fill="hold" grpId="0" nodeType="withEffect">
                                  <p:stCondLst>
                                    <p:cond delay="0"/>
                                  </p:stCondLst>
                                  <p:childTnLst>
                                    <p:set>
                                      <p:cBhvr>
                                        <p:cTn id="61" dur="1" fill="hold">
                                          <p:stCondLst>
                                            <p:cond delay="0"/>
                                          </p:stCondLst>
                                        </p:cTn>
                                        <p:tgtEl>
                                          <p:spTgt spid="52"/>
                                        </p:tgtEl>
                                        <p:attrNameLst>
                                          <p:attrName>style.visibility</p:attrName>
                                        </p:attrNameLst>
                                      </p:cBhvr>
                                      <p:to>
                                        <p:strVal val="visible"/>
                                      </p:to>
                                    </p:set>
                                    <p:animEffect transition="in" filter="wipe(left)">
                                      <p:cBhvr>
                                        <p:cTn id="62" dur="500"/>
                                        <p:tgtEl>
                                          <p:spTgt spid="52"/>
                                        </p:tgtEl>
                                      </p:cBhvr>
                                    </p:animEffect>
                                  </p:childTnLst>
                                </p:cTn>
                              </p:par>
                              <p:par>
                                <p:cTn id="63" presetID="22" presetClass="entr" presetSubtype="8"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animEffect transition="in" filter="wipe(left)">
                                      <p:cBhvr>
                                        <p:cTn id="65"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3" grpId="0" animBg="1"/>
      <p:bldP spid="44" grpId="0" animBg="1"/>
      <p:bldP spid="45" grpId="0" animBg="1"/>
      <p:bldP spid="46" grpId="0" animBg="1"/>
      <p:bldP spid="47" grpId="0" animBg="1"/>
      <p:bldP spid="48" grpId="0"/>
      <p:bldP spid="49" grpId="0"/>
      <p:bldP spid="50" grpId="0"/>
      <p:bldP spid="51" grpId="0"/>
      <p:bldP spid="52" grpId="0"/>
      <p:bldP spid="53" grpId="0"/>
      <p:bldP spid="54" grpId="0"/>
      <p:bldP spid="5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圆角矩形 5"/>
          <p:cNvSpPr/>
          <p:nvPr/>
        </p:nvSpPr>
        <p:spPr bwMode="auto">
          <a:xfrm>
            <a:off x="4607826" y="4633809"/>
            <a:ext cx="3264230" cy="569236"/>
          </a:xfrm>
          <a:custGeom>
            <a:avLst/>
            <a:gdLst/>
            <a:ahLst/>
            <a:cxnLst/>
            <a:rect l="l" t="t" r="r" b="b"/>
            <a:pathLst>
              <a:path w="3265930" h="569236">
                <a:moveTo>
                  <a:pt x="0" y="0"/>
                </a:moveTo>
                <a:lnTo>
                  <a:pt x="2981312" y="0"/>
                </a:lnTo>
                <a:cubicBezTo>
                  <a:pt x="3138502" y="0"/>
                  <a:pt x="3265930" y="127428"/>
                  <a:pt x="3265930" y="284618"/>
                </a:cubicBezTo>
                <a:cubicBezTo>
                  <a:pt x="3265930" y="441808"/>
                  <a:pt x="3138502" y="569236"/>
                  <a:pt x="2981312" y="569236"/>
                </a:cubicBezTo>
                <a:lnTo>
                  <a:pt x="0" y="569236"/>
                </a:lnTo>
                <a:close/>
              </a:path>
            </a:pathLst>
          </a:custGeom>
          <a:solidFill>
            <a:schemeClr val="accent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6" name="圆角矩形 5"/>
          <p:cNvSpPr/>
          <p:nvPr/>
        </p:nvSpPr>
        <p:spPr bwMode="auto">
          <a:xfrm>
            <a:off x="4607826" y="2146505"/>
            <a:ext cx="3264230" cy="569236"/>
          </a:xfrm>
          <a:custGeom>
            <a:avLst/>
            <a:gdLst/>
            <a:ahLst/>
            <a:cxnLst/>
            <a:rect l="l" t="t" r="r" b="b"/>
            <a:pathLst>
              <a:path w="3265930" h="569236">
                <a:moveTo>
                  <a:pt x="0" y="0"/>
                </a:moveTo>
                <a:lnTo>
                  <a:pt x="2981312" y="0"/>
                </a:lnTo>
                <a:cubicBezTo>
                  <a:pt x="3138502" y="0"/>
                  <a:pt x="3265930" y="127428"/>
                  <a:pt x="3265930" y="284618"/>
                </a:cubicBezTo>
                <a:cubicBezTo>
                  <a:pt x="3265930" y="441808"/>
                  <a:pt x="3138502" y="569236"/>
                  <a:pt x="2981312" y="569236"/>
                </a:cubicBezTo>
                <a:lnTo>
                  <a:pt x="0" y="569236"/>
                </a:lnTo>
                <a:close/>
              </a:path>
            </a:pathLst>
          </a:cu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7" name="TextBox 6"/>
          <p:cNvSpPr txBox="1"/>
          <p:nvPr/>
        </p:nvSpPr>
        <p:spPr>
          <a:xfrm>
            <a:off x="5250442" y="2231068"/>
            <a:ext cx="1978998" cy="400110"/>
          </a:xfrm>
          <a:prstGeom prst="rect">
            <a:avLst/>
          </a:prstGeom>
          <a:noFill/>
        </p:spPr>
        <p:txBody>
          <a:bodyPr wrap="none" rtlCol="0">
            <a:spAutoFit/>
          </a:bodyPr>
          <a:lstStyle/>
          <a:p>
            <a:r>
              <a:rPr lang="zh-CN" altLang="en-US" sz="2000" dirty="0">
                <a:solidFill>
                  <a:schemeClr val="bg1"/>
                </a:solidFill>
                <a:latin typeface="+mj-ea"/>
                <a:ea typeface="+mj-ea"/>
              </a:rPr>
              <a:t>请输入您的标题</a:t>
            </a:r>
            <a:endParaRPr lang="zh-CN" altLang="en-US" sz="2000" dirty="0">
              <a:solidFill>
                <a:schemeClr val="bg1"/>
              </a:solidFill>
              <a:latin typeface="+mj-ea"/>
              <a:ea typeface="+mj-ea"/>
            </a:endParaRPr>
          </a:p>
        </p:txBody>
      </p:sp>
      <p:sp>
        <p:nvSpPr>
          <p:cNvPr id="8" name="空心弧 7"/>
          <p:cNvSpPr/>
          <p:nvPr/>
        </p:nvSpPr>
        <p:spPr bwMode="auto">
          <a:xfrm flipV="1">
            <a:off x="2209594" y="1700810"/>
            <a:ext cx="1459871" cy="1460631"/>
          </a:xfrm>
          <a:prstGeom prst="blockArc">
            <a:avLst>
              <a:gd name="adj1" fmla="val 5423681"/>
              <a:gd name="adj2" fmla="val 20860726"/>
              <a:gd name="adj3" fmla="val 17514"/>
            </a:avLst>
          </a:prstGeom>
          <a:solidFill>
            <a:schemeClr val="tx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0" name="空心弧 9"/>
          <p:cNvSpPr/>
          <p:nvPr/>
        </p:nvSpPr>
        <p:spPr bwMode="auto">
          <a:xfrm rot="10800000" flipV="1">
            <a:off x="3381241" y="1961482"/>
            <a:ext cx="1459871" cy="1460631"/>
          </a:xfrm>
          <a:prstGeom prst="blockArc">
            <a:avLst>
              <a:gd name="adj1" fmla="val 5423681"/>
              <a:gd name="adj2" fmla="val 20860726"/>
              <a:gd name="adj3" fmla="val 17514"/>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1" name="空心弧 10"/>
          <p:cNvSpPr/>
          <p:nvPr/>
        </p:nvSpPr>
        <p:spPr bwMode="auto">
          <a:xfrm rot="4631022" flipV="1">
            <a:off x="3414690" y="3173235"/>
            <a:ext cx="1460631" cy="1459871"/>
          </a:xfrm>
          <a:prstGeom prst="blockArc">
            <a:avLst>
              <a:gd name="adj1" fmla="val 10168821"/>
              <a:gd name="adj2" fmla="val 20860726"/>
              <a:gd name="adj3" fmla="val 17514"/>
            </a:avLst>
          </a:prstGeom>
          <a:solidFill>
            <a:schemeClr val="accent2"/>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2" name="空心弧 11"/>
          <p:cNvSpPr/>
          <p:nvPr/>
        </p:nvSpPr>
        <p:spPr bwMode="auto">
          <a:xfrm>
            <a:off x="2230927" y="4633811"/>
            <a:ext cx="1459871" cy="1460631"/>
          </a:xfrm>
          <a:prstGeom prst="blockArc">
            <a:avLst>
              <a:gd name="adj1" fmla="val 5423681"/>
              <a:gd name="adj2" fmla="val 20860726"/>
              <a:gd name="adj3" fmla="val 17514"/>
            </a:avLst>
          </a:prstGeom>
          <a:solidFill>
            <a:schemeClr val="accent4"/>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3" name="空心弧 12"/>
          <p:cNvSpPr/>
          <p:nvPr/>
        </p:nvSpPr>
        <p:spPr bwMode="auto">
          <a:xfrm rot="10800000">
            <a:off x="3402574" y="4373139"/>
            <a:ext cx="1459871" cy="1460631"/>
          </a:xfrm>
          <a:prstGeom prst="blockArc">
            <a:avLst>
              <a:gd name="adj1" fmla="val 5423681"/>
              <a:gd name="adj2" fmla="val 20860726"/>
              <a:gd name="adj3" fmla="val 17514"/>
            </a:avLst>
          </a:prstGeom>
          <a:solidFill>
            <a:schemeClr val="accent3"/>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tx1">
                  <a:lumMod val="50000"/>
                  <a:lumOff val="50000"/>
                </a:schemeClr>
              </a:solidFill>
              <a:latin typeface="Arial" panose="020B0604020202020204" pitchFamily="34" charset="0"/>
              <a:ea typeface="宋体" panose="02010600030101010101" pitchFamily="2" charset="-122"/>
            </a:endParaRPr>
          </a:p>
        </p:txBody>
      </p:sp>
      <p:sp>
        <p:nvSpPr>
          <p:cNvPr id="14" name="TextBox 13"/>
          <p:cNvSpPr txBox="1"/>
          <p:nvPr/>
        </p:nvSpPr>
        <p:spPr>
          <a:xfrm>
            <a:off x="3873598" y="2346611"/>
            <a:ext cx="570693" cy="707886"/>
          </a:xfrm>
          <a:prstGeom prst="rect">
            <a:avLst/>
          </a:prstGeom>
          <a:noFill/>
        </p:spPr>
        <p:txBody>
          <a:bodyPr wrap="none" rtlCol="0">
            <a:spAutoFit/>
          </a:bodyPr>
          <a:lstStyle/>
          <a:p>
            <a:r>
              <a:rPr lang="en-US" altLang="zh-CN" sz="4000" b="1" dirty="0">
                <a:solidFill>
                  <a:schemeClr val="tx1">
                    <a:lumMod val="50000"/>
                    <a:lumOff val="50000"/>
                  </a:schemeClr>
                </a:solidFill>
                <a:latin typeface="+mn-ea"/>
              </a:rPr>
              <a:t>A</a:t>
            </a:r>
            <a:endParaRPr lang="zh-CN" altLang="en-US" sz="4000" b="1" dirty="0">
              <a:solidFill>
                <a:schemeClr val="tx1">
                  <a:lumMod val="50000"/>
                  <a:lumOff val="50000"/>
                </a:schemeClr>
              </a:solidFill>
              <a:latin typeface="+mn-ea"/>
            </a:endParaRPr>
          </a:p>
        </p:txBody>
      </p:sp>
      <p:sp>
        <p:nvSpPr>
          <p:cNvPr id="15" name="TextBox 14"/>
          <p:cNvSpPr txBox="1"/>
          <p:nvPr/>
        </p:nvSpPr>
        <p:spPr>
          <a:xfrm>
            <a:off x="3873598" y="4762265"/>
            <a:ext cx="535445" cy="707886"/>
          </a:xfrm>
          <a:prstGeom prst="rect">
            <a:avLst/>
          </a:prstGeom>
          <a:noFill/>
        </p:spPr>
        <p:txBody>
          <a:bodyPr wrap="none" rtlCol="0">
            <a:spAutoFit/>
          </a:bodyPr>
          <a:lstStyle/>
          <a:p>
            <a:r>
              <a:rPr lang="en-US" altLang="zh-CN" sz="4000" b="1" dirty="0">
                <a:solidFill>
                  <a:schemeClr val="tx1">
                    <a:lumMod val="50000"/>
                    <a:lumOff val="50000"/>
                  </a:schemeClr>
                </a:solidFill>
                <a:latin typeface="+mn-ea"/>
              </a:rPr>
              <a:t>B</a:t>
            </a:r>
            <a:endParaRPr lang="zh-CN" altLang="en-US" sz="4000" b="1" dirty="0">
              <a:solidFill>
                <a:schemeClr val="tx1">
                  <a:lumMod val="50000"/>
                  <a:lumOff val="50000"/>
                </a:schemeClr>
              </a:solidFill>
              <a:latin typeface="+mn-ea"/>
            </a:endParaRPr>
          </a:p>
        </p:txBody>
      </p:sp>
      <p:sp>
        <p:nvSpPr>
          <p:cNvPr id="16" name="TextBox 15"/>
          <p:cNvSpPr txBox="1"/>
          <p:nvPr/>
        </p:nvSpPr>
        <p:spPr>
          <a:xfrm>
            <a:off x="5018673" y="2882246"/>
            <a:ext cx="5179646" cy="1061829"/>
          </a:xfrm>
          <a:prstGeom prst="rect">
            <a:avLst/>
          </a:prstGeom>
          <a:noFill/>
        </p:spPr>
        <p:txBody>
          <a:bodyPr wrap="square" rtlCol="0">
            <a:spAutoFit/>
          </a:bodyPr>
          <a:lstStyle/>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400" dirty="0">
              <a:solidFill>
                <a:schemeClr val="accent6"/>
              </a:solidFill>
              <a:latin typeface="+mn-ea"/>
            </a:endParaRPr>
          </a:p>
        </p:txBody>
      </p:sp>
      <p:sp>
        <p:nvSpPr>
          <p:cNvPr id="17" name="TextBox 16"/>
          <p:cNvSpPr txBox="1"/>
          <p:nvPr/>
        </p:nvSpPr>
        <p:spPr>
          <a:xfrm>
            <a:off x="5018673" y="5180756"/>
            <a:ext cx="5179646" cy="1061829"/>
          </a:xfrm>
          <a:prstGeom prst="rect">
            <a:avLst/>
          </a:prstGeom>
          <a:noFill/>
        </p:spPr>
        <p:txBody>
          <a:bodyPr wrap="square" rtlCol="0">
            <a:spAutoFit/>
          </a:bodyPr>
          <a:lstStyle/>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400" dirty="0">
              <a:solidFill>
                <a:schemeClr val="accent6"/>
              </a:solidFill>
              <a:latin typeface="+mn-ea"/>
            </a:endParaRPr>
          </a:p>
        </p:txBody>
      </p:sp>
      <p:sp>
        <p:nvSpPr>
          <p:cNvPr id="18" name="TextBox 17"/>
          <p:cNvSpPr txBox="1"/>
          <p:nvPr/>
        </p:nvSpPr>
        <p:spPr>
          <a:xfrm>
            <a:off x="5250442" y="4728608"/>
            <a:ext cx="1978998" cy="400110"/>
          </a:xfrm>
          <a:prstGeom prst="rect">
            <a:avLst/>
          </a:prstGeom>
          <a:noFill/>
        </p:spPr>
        <p:txBody>
          <a:bodyPr wrap="none" rtlCol="0">
            <a:spAutoFit/>
          </a:bodyPr>
          <a:lstStyle/>
          <a:p>
            <a:r>
              <a:rPr lang="zh-CN" altLang="en-US" sz="2000" dirty="0">
                <a:solidFill>
                  <a:schemeClr val="bg1"/>
                </a:solidFill>
                <a:latin typeface="+mj-ea"/>
                <a:ea typeface="+mj-ea"/>
              </a:rPr>
              <a:t>请输入您的标题</a:t>
            </a:r>
            <a:endParaRPr lang="zh-CN" altLang="en-US" sz="2000" dirty="0">
              <a:solidFill>
                <a:schemeClr val="bg1"/>
              </a:solidFill>
              <a:latin typeface="+mj-ea"/>
              <a:ea typeface="+mj-ea"/>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wipe(up)">
                                      <p:cBhvr>
                                        <p:cTn id="15" dur="500"/>
                                        <p:tgtEl>
                                          <p:spTgt spid="11"/>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up)">
                                      <p:cBhvr>
                                        <p:cTn id="19" dur="500"/>
                                        <p:tgtEl>
                                          <p:spTgt spid="13"/>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wipe(right)">
                                      <p:cBhvr>
                                        <p:cTn id="23" dur="500"/>
                                        <p:tgtEl>
                                          <p:spTgt spid="12"/>
                                        </p:tgtEl>
                                      </p:cBhvr>
                                    </p:animEffect>
                                  </p:childTnLst>
                                </p:cTn>
                              </p:par>
                            </p:childTnLst>
                          </p:cTn>
                        </p:par>
                        <p:par>
                          <p:cTn id="24" fill="hold">
                            <p:stCondLst>
                              <p:cond delay="2500"/>
                            </p:stCondLst>
                            <p:childTnLst>
                              <p:par>
                                <p:cTn id="25" presetID="2" presetClass="entr" presetSubtype="8"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0-#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childTnLst>
                          </p:cTn>
                        </p:par>
                        <p:par>
                          <p:cTn id="29" fill="hold">
                            <p:stCondLst>
                              <p:cond delay="3000"/>
                            </p:stCondLst>
                            <p:childTnLst>
                              <p:par>
                                <p:cTn id="30" presetID="22" presetClass="entr" presetSubtype="8" fill="hold" grpId="0" nodeType="after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left)">
                                      <p:cBhvr>
                                        <p:cTn id="32" dur="500"/>
                                        <p:tgtEl>
                                          <p:spTgt spid="6"/>
                                        </p:tgtEl>
                                      </p:cBhvr>
                                    </p:animEffect>
                                  </p:childTnLst>
                                </p:cTn>
                              </p:par>
                            </p:childTnLst>
                          </p:cTn>
                        </p:par>
                        <p:par>
                          <p:cTn id="33" fill="hold">
                            <p:stCondLst>
                              <p:cond delay="3500"/>
                            </p:stCondLst>
                            <p:childTnLst>
                              <p:par>
                                <p:cTn id="34" presetID="41" presetClass="entr" presetSubtype="0" fill="hold" grpId="0" nodeType="afterEffect">
                                  <p:stCondLst>
                                    <p:cond delay="0"/>
                                  </p:stCondLst>
                                  <p:iterate type="lt">
                                    <p:tmPct val="10000"/>
                                  </p:iterate>
                                  <p:childTnLst>
                                    <p:set>
                                      <p:cBhvr>
                                        <p:cTn id="35" dur="1" fill="hold">
                                          <p:stCondLst>
                                            <p:cond delay="0"/>
                                          </p:stCondLst>
                                        </p:cTn>
                                        <p:tgtEl>
                                          <p:spTgt spid="7"/>
                                        </p:tgtEl>
                                        <p:attrNameLst>
                                          <p:attrName>style.visibility</p:attrName>
                                        </p:attrNameLst>
                                      </p:cBhvr>
                                      <p:to>
                                        <p:strVal val="visible"/>
                                      </p:to>
                                    </p:set>
                                    <p:anim calcmode="lin" valueType="num">
                                      <p:cBhvr>
                                        <p:cTn id="36" dur="3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7" dur="300" fill="hold"/>
                                        <p:tgtEl>
                                          <p:spTgt spid="7"/>
                                        </p:tgtEl>
                                        <p:attrNameLst>
                                          <p:attrName>ppt_y</p:attrName>
                                        </p:attrNameLst>
                                      </p:cBhvr>
                                      <p:tavLst>
                                        <p:tav tm="0">
                                          <p:val>
                                            <p:strVal val="#ppt_y"/>
                                          </p:val>
                                        </p:tav>
                                        <p:tav tm="100000">
                                          <p:val>
                                            <p:strVal val="#ppt_y"/>
                                          </p:val>
                                        </p:tav>
                                      </p:tavLst>
                                    </p:anim>
                                    <p:anim calcmode="lin" valueType="num">
                                      <p:cBhvr>
                                        <p:cTn id="38" dur="3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39" dur="3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40" dur="300" tmFilter="0,0; .5, 1; 1, 1"/>
                                        <p:tgtEl>
                                          <p:spTgt spid="7"/>
                                        </p:tgtEl>
                                      </p:cBhvr>
                                    </p:animEffect>
                                  </p:childTnLst>
                                </p:cTn>
                              </p:par>
                            </p:childTnLst>
                          </p:cTn>
                        </p:par>
                        <p:par>
                          <p:cTn id="41" fill="hold">
                            <p:stCondLst>
                              <p:cond delay="3980"/>
                            </p:stCondLst>
                            <p:childTnLst>
                              <p:par>
                                <p:cTn id="42" presetID="42" presetClass="entr" presetSubtype="0"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anim calcmode="lin" valueType="num">
                                      <p:cBhvr>
                                        <p:cTn id="45" dur="500" fill="hold"/>
                                        <p:tgtEl>
                                          <p:spTgt spid="16"/>
                                        </p:tgtEl>
                                        <p:attrNameLst>
                                          <p:attrName>ppt_x</p:attrName>
                                        </p:attrNameLst>
                                      </p:cBhvr>
                                      <p:tavLst>
                                        <p:tav tm="0">
                                          <p:val>
                                            <p:strVal val="#ppt_x"/>
                                          </p:val>
                                        </p:tav>
                                        <p:tav tm="100000">
                                          <p:val>
                                            <p:strVal val="#ppt_x"/>
                                          </p:val>
                                        </p:tav>
                                      </p:tavLst>
                                    </p:anim>
                                    <p:anim calcmode="lin" valueType="num">
                                      <p:cBhvr>
                                        <p:cTn id="46" dur="500" fill="hold"/>
                                        <p:tgtEl>
                                          <p:spTgt spid="16"/>
                                        </p:tgtEl>
                                        <p:attrNameLst>
                                          <p:attrName>ppt_y</p:attrName>
                                        </p:attrNameLst>
                                      </p:cBhvr>
                                      <p:tavLst>
                                        <p:tav tm="0">
                                          <p:val>
                                            <p:strVal val="#ppt_y+.1"/>
                                          </p:val>
                                        </p:tav>
                                        <p:tav tm="100000">
                                          <p:val>
                                            <p:strVal val="#ppt_y"/>
                                          </p:val>
                                        </p:tav>
                                      </p:tavLst>
                                    </p:anim>
                                  </p:childTnLst>
                                </p:cTn>
                              </p:par>
                            </p:childTnLst>
                          </p:cTn>
                        </p:par>
                        <p:par>
                          <p:cTn id="47" fill="hold">
                            <p:stCondLst>
                              <p:cond delay="4480"/>
                            </p:stCondLst>
                            <p:childTnLst>
                              <p:par>
                                <p:cTn id="48" presetID="2" presetClass="entr" presetSubtype="8"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 calcmode="lin" valueType="num">
                                      <p:cBhvr additive="base">
                                        <p:cTn id="50" dur="500" fill="hold"/>
                                        <p:tgtEl>
                                          <p:spTgt spid="15"/>
                                        </p:tgtEl>
                                        <p:attrNameLst>
                                          <p:attrName>ppt_x</p:attrName>
                                        </p:attrNameLst>
                                      </p:cBhvr>
                                      <p:tavLst>
                                        <p:tav tm="0">
                                          <p:val>
                                            <p:strVal val="0-#ppt_w/2"/>
                                          </p:val>
                                        </p:tav>
                                        <p:tav tm="100000">
                                          <p:val>
                                            <p:strVal val="#ppt_x"/>
                                          </p:val>
                                        </p:tav>
                                      </p:tavLst>
                                    </p:anim>
                                    <p:anim calcmode="lin" valueType="num">
                                      <p:cBhvr additive="base">
                                        <p:cTn id="51" dur="500" fill="hold"/>
                                        <p:tgtEl>
                                          <p:spTgt spid="15"/>
                                        </p:tgtEl>
                                        <p:attrNameLst>
                                          <p:attrName>ppt_y</p:attrName>
                                        </p:attrNameLst>
                                      </p:cBhvr>
                                      <p:tavLst>
                                        <p:tav tm="0">
                                          <p:val>
                                            <p:strVal val="#ppt_y"/>
                                          </p:val>
                                        </p:tav>
                                        <p:tav tm="100000">
                                          <p:val>
                                            <p:strVal val="#ppt_y"/>
                                          </p:val>
                                        </p:tav>
                                      </p:tavLst>
                                    </p:anim>
                                  </p:childTnLst>
                                </p:cTn>
                              </p:par>
                            </p:childTnLst>
                          </p:cTn>
                        </p:par>
                        <p:par>
                          <p:cTn id="52" fill="hold">
                            <p:stCondLst>
                              <p:cond delay="4980"/>
                            </p:stCondLst>
                            <p:childTnLst>
                              <p:par>
                                <p:cTn id="53" presetID="22" presetClass="entr" presetSubtype="8" fill="hold" grpId="0" nodeType="afterEffect">
                                  <p:stCondLst>
                                    <p:cond delay="0"/>
                                  </p:stCondLst>
                                  <p:childTnLst>
                                    <p:set>
                                      <p:cBhvr>
                                        <p:cTn id="54" dur="1" fill="hold">
                                          <p:stCondLst>
                                            <p:cond delay="0"/>
                                          </p:stCondLst>
                                        </p:cTn>
                                        <p:tgtEl>
                                          <p:spTgt spid="5"/>
                                        </p:tgtEl>
                                        <p:attrNameLst>
                                          <p:attrName>style.visibility</p:attrName>
                                        </p:attrNameLst>
                                      </p:cBhvr>
                                      <p:to>
                                        <p:strVal val="visible"/>
                                      </p:to>
                                    </p:set>
                                    <p:animEffect transition="in" filter="wipe(left)">
                                      <p:cBhvr>
                                        <p:cTn id="55" dur="500"/>
                                        <p:tgtEl>
                                          <p:spTgt spid="5"/>
                                        </p:tgtEl>
                                      </p:cBhvr>
                                    </p:animEffect>
                                  </p:childTnLst>
                                </p:cTn>
                              </p:par>
                            </p:childTnLst>
                          </p:cTn>
                        </p:par>
                        <p:par>
                          <p:cTn id="56" fill="hold">
                            <p:stCondLst>
                              <p:cond delay="5480"/>
                            </p:stCondLst>
                            <p:childTnLst>
                              <p:par>
                                <p:cTn id="57" presetID="41" presetClass="entr" presetSubtype="0" fill="hold" grpId="0" nodeType="afterEffect">
                                  <p:stCondLst>
                                    <p:cond delay="0"/>
                                  </p:stCondLst>
                                  <p:iterate type="lt">
                                    <p:tmPct val="10000"/>
                                  </p:iterate>
                                  <p:childTnLst>
                                    <p:set>
                                      <p:cBhvr>
                                        <p:cTn id="58" dur="1" fill="hold">
                                          <p:stCondLst>
                                            <p:cond delay="0"/>
                                          </p:stCondLst>
                                        </p:cTn>
                                        <p:tgtEl>
                                          <p:spTgt spid="18"/>
                                        </p:tgtEl>
                                        <p:attrNameLst>
                                          <p:attrName>style.visibility</p:attrName>
                                        </p:attrNameLst>
                                      </p:cBhvr>
                                      <p:to>
                                        <p:strVal val="visible"/>
                                      </p:to>
                                    </p:set>
                                    <p:anim calcmode="lin" valueType="num">
                                      <p:cBhvr>
                                        <p:cTn id="59" dur="3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60" dur="300" fill="hold"/>
                                        <p:tgtEl>
                                          <p:spTgt spid="18"/>
                                        </p:tgtEl>
                                        <p:attrNameLst>
                                          <p:attrName>ppt_y</p:attrName>
                                        </p:attrNameLst>
                                      </p:cBhvr>
                                      <p:tavLst>
                                        <p:tav tm="0">
                                          <p:val>
                                            <p:strVal val="#ppt_y"/>
                                          </p:val>
                                        </p:tav>
                                        <p:tav tm="100000">
                                          <p:val>
                                            <p:strVal val="#ppt_y"/>
                                          </p:val>
                                        </p:tav>
                                      </p:tavLst>
                                    </p:anim>
                                    <p:anim calcmode="lin" valueType="num">
                                      <p:cBhvr>
                                        <p:cTn id="61" dur="3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62" dur="3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63" dur="300" tmFilter="0,0; .5, 1; 1, 1"/>
                                        <p:tgtEl>
                                          <p:spTgt spid="18"/>
                                        </p:tgtEl>
                                      </p:cBhvr>
                                    </p:animEffect>
                                  </p:childTnLst>
                                </p:cTn>
                              </p:par>
                            </p:childTnLst>
                          </p:cTn>
                        </p:par>
                        <p:par>
                          <p:cTn id="64" fill="hold">
                            <p:stCondLst>
                              <p:cond delay="5960"/>
                            </p:stCondLst>
                            <p:childTnLst>
                              <p:par>
                                <p:cTn id="65" presetID="42" presetClass="entr" presetSubtype="0"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fade">
                                      <p:cBhvr>
                                        <p:cTn id="67" dur="500"/>
                                        <p:tgtEl>
                                          <p:spTgt spid="17"/>
                                        </p:tgtEl>
                                      </p:cBhvr>
                                    </p:animEffect>
                                    <p:anim calcmode="lin" valueType="num">
                                      <p:cBhvr>
                                        <p:cTn id="68" dur="500" fill="hold"/>
                                        <p:tgtEl>
                                          <p:spTgt spid="17"/>
                                        </p:tgtEl>
                                        <p:attrNameLst>
                                          <p:attrName>ppt_x</p:attrName>
                                        </p:attrNameLst>
                                      </p:cBhvr>
                                      <p:tavLst>
                                        <p:tav tm="0">
                                          <p:val>
                                            <p:strVal val="#ppt_x"/>
                                          </p:val>
                                        </p:tav>
                                        <p:tav tm="100000">
                                          <p:val>
                                            <p:strVal val="#ppt_x"/>
                                          </p:val>
                                        </p:tav>
                                      </p:tavLst>
                                    </p:anim>
                                    <p:anim calcmode="lin" valueType="num">
                                      <p:cBhvr>
                                        <p:cTn id="69" dur="5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p:bldP spid="8" grpId="0" animBg="1"/>
      <p:bldP spid="10" grpId="0" animBg="1"/>
      <p:bldP spid="11" grpId="0" animBg="1"/>
      <p:bldP spid="12" grpId="0" animBg="1"/>
      <p:bldP spid="13" grpId="0" animBg="1"/>
      <p:bldP spid="14" grpId="0"/>
      <p:bldP spid="15" grpId="0"/>
      <p:bldP spid="16" grpId="0"/>
      <p:bldP spid="17" grpId="0"/>
      <p:bldP spid="1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6932463" y="4759000"/>
            <a:ext cx="4442759" cy="1061829"/>
          </a:xfrm>
          <a:prstGeom prst="rect">
            <a:avLst/>
          </a:prstGeom>
        </p:spPr>
        <p:txBody>
          <a:bodyPr wrap="square">
            <a:spAutoFit/>
          </a:bodyPr>
          <a:lstStyle/>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400" dirty="0">
              <a:solidFill>
                <a:schemeClr val="tx1">
                  <a:lumMod val="50000"/>
                  <a:lumOff val="50000"/>
                </a:schemeClr>
              </a:solidFill>
              <a:latin typeface="+mn-ea"/>
            </a:endParaRPr>
          </a:p>
        </p:txBody>
      </p:sp>
      <p:sp>
        <p:nvSpPr>
          <p:cNvPr id="14" name="矩形 13"/>
          <p:cNvSpPr/>
          <p:nvPr/>
        </p:nvSpPr>
        <p:spPr>
          <a:xfrm>
            <a:off x="1182677" y="2648864"/>
            <a:ext cx="2414599" cy="2031325"/>
          </a:xfrm>
          <a:prstGeom prst="rect">
            <a:avLst/>
          </a:prstGeom>
        </p:spPr>
        <p:txBody>
          <a:bodyPr wrap="square">
            <a:spAutoFit/>
          </a:bodyPr>
          <a:lstStyle/>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400" dirty="0">
              <a:solidFill>
                <a:schemeClr val="tx1">
                  <a:lumMod val="50000"/>
                  <a:lumOff val="50000"/>
                </a:schemeClr>
              </a:solidFill>
              <a:latin typeface="+mn-ea"/>
            </a:endParaRPr>
          </a:p>
        </p:txBody>
      </p:sp>
      <p:grpSp>
        <p:nvGrpSpPr>
          <p:cNvPr id="15" name="组合 14"/>
          <p:cNvGrpSpPr/>
          <p:nvPr/>
        </p:nvGrpSpPr>
        <p:grpSpPr>
          <a:xfrm>
            <a:off x="3597276" y="1988840"/>
            <a:ext cx="4390201" cy="3909494"/>
            <a:chOff x="4243088" y="2675589"/>
            <a:chExt cx="3264319" cy="2905377"/>
          </a:xfrm>
        </p:grpSpPr>
        <p:sp>
          <p:nvSpPr>
            <p:cNvPr id="16" name="Oval 274"/>
            <p:cNvSpPr>
              <a:spLocks noChangeArrowheads="1"/>
            </p:cNvSpPr>
            <p:nvPr/>
          </p:nvSpPr>
          <p:spPr bwMode="auto">
            <a:xfrm>
              <a:off x="4243088" y="2771472"/>
              <a:ext cx="1653905" cy="1654300"/>
            </a:xfrm>
            <a:prstGeom prst="ellipse">
              <a:avLst/>
            </a:pr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Oval 276"/>
            <p:cNvSpPr>
              <a:spLocks noChangeArrowheads="1"/>
            </p:cNvSpPr>
            <p:nvPr/>
          </p:nvSpPr>
          <p:spPr bwMode="auto">
            <a:xfrm>
              <a:off x="5490859" y="2675589"/>
              <a:ext cx="2016548" cy="2016000"/>
            </a:xfrm>
            <a:prstGeom prst="ellipse">
              <a:avLst/>
            </a:pr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rgbClr val="F8F8F8"/>
                </a:solidFill>
              </a:endParaRPr>
            </a:p>
          </p:txBody>
        </p:sp>
        <p:sp>
          <p:nvSpPr>
            <p:cNvPr id="18" name="Oval 277"/>
            <p:cNvSpPr>
              <a:spLocks noChangeArrowheads="1"/>
            </p:cNvSpPr>
            <p:nvPr/>
          </p:nvSpPr>
          <p:spPr bwMode="auto">
            <a:xfrm>
              <a:off x="4793723" y="3887551"/>
              <a:ext cx="1694223" cy="1693415"/>
            </a:xfrm>
            <a:prstGeom prst="ellipse">
              <a:avLst/>
            </a:pr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矩形 18"/>
            <p:cNvSpPr/>
            <p:nvPr/>
          </p:nvSpPr>
          <p:spPr>
            <a:xfrm>
              <a:off x="4793724" y="4499828"/>
              <a:ext cx="1648800" cy="297345"/>
            </a:xfrm>
            <a:prstGeom prst="rect">
              <a:avLst/>
            </a:prstGeom>
          </p:spPr>
          <p:txBody>
            <a:bodyPr wrap="square">
              <a:spAutoFit/>
            </a:bodyPr>
            <a:lstStyle/>
            <a:p>
              <a:pPr algn="ctr"/>
              <a:r>
                <a:rPr lang="zh-CN" altLang="en-US" sz="2000" b="1" dirty="0">
                  <a:solidFill>
                    <a:srgbClr val="F8F8F8"/>
                  </a:solidFill>
                  <a:latin typeface="微软雅黑" panose="020B0503020204020204" pitchFamily="34" charset="-122"/>
                  <a:ea typeface="微软雅黑" panose="020B0503020204020204" pitchFamily="34" charset="-122"/>
                </a:rPr>
                <a:t>② 您的标题</a:t>
              </a:r>
              <a:endParaRPr lang="zh-CN" altLang="en-US" sz="2000" b="1" dirty="0">
                <a:solidFill>
                  <a:srgbClr val="F8F8F8"/>
                </a:solidFill>
                <a:latin typeface="微软雅黑" panose="020B0503020204020204" pitchFamily="34" charset="-122"/>
                <a:ea typeface="微软雅黑" panose="020B0503020204020204" pitchFamily="34" charset="-122"/>
              </a:endParaRPr>
            </a:p>
          </p:txBody>
        </p:sp>
        <p:sp>
          <p:nvSpPr>
            <p:cNvPr id="20" name="矩形 19"/>
            <p:cNvSpPr/>
            <p:nvPr/>
          </p:nvSpPr>
          <p:spPr>
            <a:xfrm>
              <a:off x="4349509" y="3354944"/>
              <a:ext cx="1495887" cy="274473"/>
            </a:xfrm>
            <a:prstGeom prst="rect">
              <a:avLst/>
            </a:prstGeom>
          </p:spPr>
          <p:txBody>
            <a:bodyPr wrap="square">
              <a:spAutoFit/>
            </a:bodyPr>
            <a:lstStyle/>
            <a:p>
              <a:r>
                <a:rPr lang="zh-CN" altLang="en-US" b="1" dirty="0">
                  <a:solidFill>
                    <a:srgbClr val="F8F8F8"/>
                  </a:solidFill>
                  <a:latin typeface="微软雅黑" panose="020B0503020204020204" pitchFamily="34" charset="-122"/>
                  <a:ea typeface="微软雅黑" panose="020B0503020204020204" pitchFamily="34" charset="-122"/>
                </a:rPr>
                <a:t>③ 您的标题</a:t>
              </a:r>
              <a:endParaRPr lang="zh-CN" altLang="en-US" b="1" dirty="0">
                <a:solidFill>
                  <a:srgbClr val="F8F8F8"/>
                </a:solidFill>
                <a:latin typeface="微软雅黑" panose="020B0503020204020204" pitchFamily="34" charset="-122"/>
                <a:ea typeface="微软雅黑" panose="020B0503020204020204" pitchFamily="34" charset="-122"/>
              </a:endParaRPr>
            </a:p>
          </p:txBody>
        </p:sp>
        <p:sp>
          <p:nvSpPr>
            <p:cNvPr id="21" name="矩形 20"/>
            <p:cNvSpPr/>
            <p:nvPr/>
          </p:nvSpPr>
          <p:spPr>
            <a:xfrm>
              <a:off x="5340176" y="3429000"/>
              <a:ext cx="2016548" cy="343091"/>
            </a:xfrm>
            <a:prstGeom prst="rect">
              <a:avLst/>
            </a:prstGeom>
          </p:spPr>
          <p:txBody>
            <a:bodyPr wrap="square">
              <a:spAutoFit/>
            </a:bodyPr>
            <a:lstStyle/>
            <a:p>
              <a:pPr algn="r"/>
              <a:r>
                <a:rPr lang="zh-CN" altLang="en-US" sz="2400" b="1" dirty="0">
                  <a:solidFill>
                    <a:srgbClr val="F8F8F8"/>
                  </a:solidFill>
                  <a:latin typeface="微软雅黑" panose="020B0503020204020204" pitchFamily="34" charset="-122"/>
                  <a:ea typeface="微软雅黑" panose="020B0503020204020204" pitchFamily="34" charset="-122"/>
                </a:rPr>
                <a:t>① 您的标题</a:t>
              </a:r>
              <a:endParaRPr lang="zh-CN" altLang="en-US" sz="2400" b="1" dirty="0">
                <a:solidFill>
                  <a:srgbClr val="F8F8F8"/>
                </a:solidFill>
              </a:endParaRPr>
            </a:p>
          </p:txBody>
        </p:sp>
      </p:grpSp>
      <p:sp>
        <p:nvSpPr>
          <p:cNvPr id="24" name="矩形 23"/>
          <p:cNvSpPr/>
          <p:nvPr/>
        </p:nvSpPr>
        <p:spPr>
          <a:xfrm>
            <a:off x="7981274" y="2238197"/>
            <a:ext cx="3443319" cy="1384995"/>
          </a:xfrm>
          <a:prstGeom prst="rect">
            <a:avLst/>
          </a:prstGeom>
        </p:spPr>
        <p:txBody>
          <a:bodyPr wrap="square">
            <a:spAutoFit/>
          </a:bodyPr>
          <a:lstStyle/>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400" dirty="0">
              <a:solidFill>
                <a:schemeClr val="tx1">
                  <a:lumMod val="50000"/>
                  <a:lumOff val="50000"/>
                </a:schemeClr>
              </a:solidFill>
              <a:latin typeface="+mn-ea"/>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strVal val="(6*min(max(#ppt_w*#ppt_h,.3),1)-7.4)/-.7*#ppt_w"/>
                                          </p:val>
                                        </p:tav>
                                        <p:tav tm="100000">
                                          <p:val>
                                            <p:strVal val="#ppt_w"/>
                                          </p:val>
                                        </p:tav>
                                      </p:tavLst>
                                    </p:anim>
                                    <p:anim calcmode="lin" valueType="num">
                                      <p:cBhvr>
                                        <p:cTn id="8" dur="500" fill="hold"/>
                                        <p:tgtEl>
                                          <p:spTgt spid="15"/>
                                        </p:tgtEl>
                                        <p:attrNameLst>
                                          <p:attrName>ppt_h</p:attrName>
                                        </p:attrNameLst>
                                      </p:cBhvr>
                                      <p:tavLst>
                                        <p:tav tm="0">
                                          <p:val>
                                            <p:strVal val="(6*min(max(#ppt_w*#ppt_h,.3),1)-7.4)/-.7*#ppt_h"/>
                                          </p:val>
                                        </p:tav>
                                        <p:tav tm="100000">
                                          <p:val>
                                            <p:strVal val="#ppt_h"/>
                                          </p:val>
                                        </p:tav>
                                      </p:tavLst>
                                    </p:anim>
                                    <p:anim calcmode="lin" valueType="num">
                                      <p:cBhvr>
                                        <p:cTn id="9" dur="500" fill="hold"/>
                                        <p:tgtEl>
                                          <p:spTgt spid="15"/>
                                        </p:tgtEl>
                                        <p:attrNameLst>
                                          <p:attrName>ppt_x</p:attrName>
                                        </p:attrNameLst>
                                      </p:cBhvr>
                                      <p:tavLst>
                                        <p:tav tm="0">
                                          <p:val>
                                            <p:fltVal val="0.5"/>
                                          </p:val>
                                        </p:tav>
                                        <p:tav tm="100000">
                                          <p:val>
                                            <p:strVal val="#ppt_x"/>
                                          </p:val>
                                        </p:tav>
                                      </p:tavLst>
                                    </p:anim>
                                    <p:anim calcmode="lin" valueType="num">
                                      <p:cBhvr>
                                        <p:cTn id="10" dur="500" fill="hold"/>
                                        <p:tgtEl>
                                          <p:spTgt spid="15"/>
                                        </p:tgtEl>
                                        <p:attrNameLst>
                                          <p:attrName>ppt_y</p:attrName>
                                        </p:attrNameLst>
                                      </p:cBhvr>
                                      <p:tavLst>
                                        <p:tav tm="0">
                                          <p:val>
                                            <p:strVal val="1+(6*min(max(#ppt_w*#ppt_h,.3),1)-7.4)/-.7*#ppt_h/2"/>
                                          </p:val>
                                        </p:tav>
                                        <p:tav tm="100000">
                                          <p:val>
                                            <p:strVal val="#ppt_y"/>
                                          </p:val>
                                        </p:tav>
                                      </p:tavLst>
                                    </p:anim>
                                  </p:childTnLst>
                                </p:cTn>
                              </p:par>
                            </p:childTnLst>
                          </p:cTn>
                        </p:par>
                        <p:par>
                          <p:cTn id="11" fill="hold">
                            <p:stCondLst>
                              <p:cond delay="500"/>
                            </p:stCondLst>
                            <p:childTnLst>
                              <p:par>
                                <p:cTn id="12" presetID="2" presetClass="entr" presetSubtype="8" decel="100000" fill="hold" grpId="0" nodeType="after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additive="base">
                                        <p:cTn id="14" dur="500" fill="hold"/>
                                        <p:tgtEl>
                                          <p:spTgt spid="14"/>
                                        </p:tgtEl>
                                        <p:attrNameLst>
                                          <p:attrName>ppt_x</p:attrName>
                                        </p:attrNameLst>
                                      </p:cBhvr>
                                      <p:tavLst>
                                        <p:tav tm="0">
                                          <p:val>
                                            <p:strVal val="0-#ppt_w/2"/>
                                          </p:val>
                                        </p:tav>
                                        <p:tav tm="100000">
                                          <p:val>
                                            <p:strVal val="#ppt_x"/>
                                          </p:val>
                                        </p:tav>
                                      </p:tavLst>
                                    </p:anim>
                                    <p:anim calcmode="lin" valueType="num">
                                      <p:cBhvr additive="base">
                                        <p:cTn id="15" dur="500" fill="hold"/>
                                        <p:tgtEl>
                                          <p:spTgt spid="14"/>
                                        </p:tgtEl>
                                        <p:attrNameLst>
                                          <p:attrName>ppt_y</p:attrName>
                                        </p:attrNameLst>
                                      </p:cBhvr>
                                      <p:tavLst>
                                        <p:tav tm="0">
                                          <p:val>
                                            <p:strVal val="#ppt_y"/>
                                          </p:val>
                                        </p:tav>
                                        <p:tav tm="100000">
                                          <p:val>
                                            <p:strVal val="#ppt_y"/>
                                          </p:val>
                                        </p:tav>
                                      </p:tavLst>
                                    </p:anim>
                                  </p:childTnLst>
                                </p:cTn>
                              </p:par>
                              <p:par>
                                <p:cTn id="16" presetID="2" presetClass="entr" presetSubtype="3" decel="100000"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 calcmode="lin" valueType="num">
                                      <p:cBhvr additive="base">
                                        <p:cTn id="18" dur="500" fill="hold"/>
                                        <p:tgtEl>
                                          <p:spTgt spid="24"/>
                                        </p:tgtEl>
                                        <p:attrNameLst>
                                          <p:attrName>ppt_x</p:attrName>
                                        </p:attrNameLst>
                                      </p:cBhvr>
                                      <p:tavLst>
                                        <p:tav tm="0">
                                          <p:val>
                                            <p:strVal val="1+#ppt_w/2"/>
                                          </p:val>
                                        </p:tav>
                                        <p:tav tm="100000">
                                          <p:val>
                                            <p:strVal val="#ppt_x"/>
                                          </p:val>
                                        </p:tav>
                                      </p:tavLst>
                                    </p:anim>
                                    <p:anim calcmode="lin" valueType="num">
                                      <p:cBhvr additive="base">
                                        <p:cTn id="19" dur="500" fill="hold"/>
                                        <p:tgtEl>
                                          <p:spTgt spid="24"/>
                                        </p:tgtEl>
                                        <p:attrNameLst>
                                          <p:attrName>ppt_y</p:attrName>
                                        </p:attrNameLst>
                                      </p:cBhvr>
                                      <p:tavLst>
                                        <p:tav tm="0">
                                          <p:val>
                                            <p:strVal val="0-#ppt_h/2"/>
                                          </p:val>
                                        </p:tav>
                                        <p:tav tm="100000">
                                          <p:val>
                                            <p:strVal val="#ppt_y"/>
                                          </p:val>
                                        </p:tav>
                                      </p:tavLst>
                                    </p:anim>
                                  </p:childTnLst>
                                </p:cTn>
                              </p:par>
                              <p:par>
                                <p:cTn id="20" presetID="2" presetClass="entr" presetSubtype="6" decel="100000"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additive="base">
                                        <p:cTn id="22" dur="500" fill="hold"/>
                                        <p:tgtEl>
                                          <p:spTgt spid="13"/>
                                        </p:tgtEl>
                                        <p:attrNameLst>
                                          <p:attrName>ppt_x</p:attrName>
                                        </p:attrNameLst>
                                      </p:cBhvr>
                                      <p:tavLst>
                                        <p:tav tm="0">
                                          <p:val>
                                            <p:strVal val="1+#ppt_w/2"/>
                                          </p:val>
                                        </p:tav>
                                        <p:tav tm="100000">
                                          <p:val>
                                            <p:strVal val="#ppt_x"/>
                                          </p:val>
                                        </p:tav>
                                      </p:tavLst>
                                    </p:anim>
                                    <p:anim calcmode="lin" valueType="num">
                                      <p:cBhvr additive="base">
                                        <p:cTn id="23"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2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136022" y="2181251"/>
            <a:ext cx="5663892" cy="860195"/>
          </a:xfrm>
          <a:prstGeom prst="rect">
            <a:avLst/>
          </a:prstGeom>
          <a:noFill/>
        </p:spPr>
        <p:txBody>
          <a:bodyPr wrap="square" lIns="120357" tIns="60178" rIns="120357" bIns="60178" rtlCol="0">
            <a:spAutoFit/>
          </a:bodyPr>
          <a:lstStyle/>
          <a:p>
            <a:r>
              <a:rPr lang="zh-CN" altLang="en-US" sz="1200" dirty="0">
                <a:solidFill>
                  <a:schemeClr val="tx1">
                    <a:lumMod val="50000"/>
                    <a:lumOff val="50000"/>
                  </a:schemeClr>
                </a:solidFill>
                <a:latin typeface="+mj-ea"/>
                <a:sym typeface="微软雅黑" panose="020B0503020204020204" pitchFamily="34" charset="-122"/>
              </a:rPr>
              <a:t>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200" dirty="0">
              <a:latin typeface="微软雅黑" panose="020B0503020204020204" pitchFamily="34" charset="-122"/>
              <a:ea typeface="微软雅黑" panose="020B0503020204020204" pitchFamily="34" charset="-122"/>
            </a:endParaRPr>
          </a:p>
        </p:txBody>
      </p:sp>
      <p:sp>
        <p:nvSpPr>
          <p:cNvPr id="3" name="TextBox 2"/>
          <p:cNvSpPr txBox="1"/>
          <p:nvPr/>
        </p:nvSpPr>
        <p:spPr>
          <a:xfrm>
            <a:off x="5136028" y="1605367"/>
            <a:ext cx="3241011" cy="398530"/>
          </a:xfrm>
          <a:prstGeom prst="rect">
            <a:avLst/>
          </a:prstGeom>
          <a:noFill/>
        </p:spPr>
        <p:txBody>
          <a:bodyPr wrap="square" lIns="120357" tIns="60178" rIns="120357" bIns="60178" rtlCol="0">
            <a:spAutoFit/>
          </a:bodyPr>
          <a:lstStyle/>
          <a:p>
            <a:r>
              <a:rPr lang="zh-CN" altLang="en-US" b="1" dirty="0">
                <a:solidFill>
                  <a:schemeClr val="tx2"/>
                </a:solidFill>
                <a:latin typeface="微软雅黑" panose="020B0503020204020204" pitchFamily="34" charset="-122"/>
                <a:ea typeface="微软雅黑" panose="020B0503020204020204" pitchFamily="34" charset="-122"/>
              </a:rPr>
              <a:t>点击此处增加标题</a:t>
            </a:r>
            <a:endParaRPr lang="zh-CN" altLang="en-US" b="1" dirty="0">
              <a:solidFill>
                <a:schemeClr val="tx2"/>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5232018" y="2097651"/>
            <a:ext cx="5279899"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232022" y="3237041"/>
            <a:ext cx="1919962" cy="1151773"/>
          </a:xfrm>
          <a:prstGeom prst="rect">
            <a:avLst/>
          </a:prstGeom>
        </p:spPr>
      </p:pic>
      <p:pic>
        <p:nvPicPr>
          <p:cNvPr id="7" name="图片 6"/>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7282069" y="3237041"/>
            <a:ext cx="1919962" cy="1151773"/>
          </a:xfrm>
          <a:prstGeom prst="rect">
            <a:avLst/>
          </a:prstGeom>
        </p:spPr>
      </p:pic>
      <p:pic>
        <p:nvPicPr>
          <p:cNvPr id="8" name="图片 7"/>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9359946" y="3237041"/>
            <a:ext cx="1919962" cy="1151773"/>
          </a:xfrm>
          <a:prstGeom prst="rect">
            <a:avLst/>
          </a:prstGeom>
        </p:spPr>
      </p:pic>
      <p:pic>
        <p:nvPicPr>
          <p:cNvPr id="9" name="图片 8"/>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5232022" y="4484795"/>
            <a:ext cx="1919962" cy="1151773"/>
          </a:xfrm>
          <a:prstGeom prst="rect">
            <a:avLst/>
          </a:prstGeom>
        </p:spPr>
      </p:pic>
      <p:pic>
        <p:nvPicPr>
          <p:cNvPr id="10" name="图片 9"/>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7282069" y="4484795"/>
            <a:ext cx="1919962" cy="1151773"/>
          </a:xfrm>
          <a:prstGeom prst="rect">
            <a:avLst/>
          </a:prstGeom>
        </p:spPr>
      </p:pic>
      <p:pic>
        <p:nvPicPr>
          <p:cNvPr id="11" name="图片 10"/>
          <p:cNvPicPr>
            <a:picLocks noChangeAspect="1"/>
          </p:cNvPicPr>
          <p:nvPr/>
        </p:nvPicPr>
        <p:blipFill>
          <a:blip r:embed="rId1"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9359946" y="4484795"/>
            <a:ext cx="1919962" cy="1151773"/>
          </a:xfrm>
          <a:prstGeom prst="rect">
            <a:avLst/>
          </a:prstGeom>
        </p:spPr>
      </p:pic>
      <p:pic>
        <p:nvPicPr>
          <p:cNvPr id="13" name="图片 1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929" y="933496"/>
            <a:ext cx="5164734" cy="6508860"/>
          </a:xfrm>
          <a:prstGeom prst="rect">
            <a:avLst/>
          </a:prstGeom>
        </p:spPr>
      </p:pic>
      <p:sp>
        <p:nvSpPr>
          <p:cNvPr id="4" name="标题 3"/>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childTnLst>
                          </p:cTn>
                        </p:par>
                        <p:par>
                          <p:cTn id="15" fill="hold">
                            <p:stCondLst>
                              <p:cond delay="1000"/>
                            </p:stCondLst>
                            <p:childTnLst>
                              <p:par>
                                <p:cTn id="16" presetID="53" presetClass="entr" presetSubtype="16"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p:cTn id="18" dur="500" fill="hold"/>
                                        <p:tgtEl>
                                          <p:spTgt spid="5"/>
                                        </p:tgtEl>
                                        <p:attrNameLst>
                                          <p:attrName>ppt_w</p:attrName>
                                        </p:attrNameLst>
                                      </p:cBhvr>
                                      <p:tavLst>
                                        <p:tav tm="0">
                                          <p:val>
                                            <p:fltVal val="0"/>
                                          </p:val>
                                        </p:tav>
                                        <p:tav tm="100000">
                                          <p:val>
                                            <p:strVal val="#ppt_w"/>
                                          </p:val>
                                        </p:tav>
                                      </p:tavLst>
                                    </p:anim>
                                    <p:anim calcmode="lin" valueType="num">
                                      <p:cBhvr>
                                        <p:cTn id="19" dur="500" fill="hold"/>
                                        <p:tgtEl>
                                          <p:spTgt spid="5"/>
                                        </p:tgtEl>
                                        <p:attrNameLst>
                                          <p:attrName>ppt_h</p:attrName>
                                        </p:attrNameLst>
                                      </p:cBhvr>
                                      <p:tavLst>
                                        <p:tav tm="0">
                                          <p:val>
                                            <p:fltVal val="0"/>
                                          </p:val>
                                        </p:tav>
                                        <p:tav tm="100000">
                                          <p:val>
                                            <p:strVal val="#ppt_h"/>
                                          </p:val>
                                        </p:tav>
                                      </p:tavLst>
                                    </p:anim>
                                    <p:animEffect transition="in" filter="fade">
                                      <p:cBhvr>
                                        <p:cTn id="20" dur="500"/>
                                        <p:tgtEl>
                                          <p:spTgt spid="5"/>
                                        </p:tgtEl>
                                      </p:cBhvr>
                                    </p:animEffect>
                                  </p:childTnLst>
                                </p:cTn>
                              </p:par>
                            </p:childTnLst>
                          </p:cTn>
                        </p:par>
                        <p:par>
                          <p:cTn id="21" fill="hold">
                            <p:stCondLst>
                              <p:cond delay="1500"/>
                            </p:stCondLst>
                            <p:childTnLst>
                              <p:par>
                                <p:cTn id="22" presetID="53" presetClass="entr" presetSubtype="16" fill="hold" grpId="0" nodeType="after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p:cTn id="24" dur="500" fill="hold"/>
                                        <p:tgtEl>
                                          <p:spTgt spid="2"/>
                                        </p:tgtEl>
                                        <p:attrNameLst>
                                          <p:attrName>ppt_w</p:attrName>
                                        </p:attrNameLst>
                                      </p:cBhvr>
                                      <p:tavLst>
                                        <p:tav tm="0">
                                          <p:val>
                                            <p:fltVal val="0"/>
                                          </p:val>
                                        </p:tav>
                                        <p:tav tm="100000">
                                          <p:val>
                                            <p:strVal val="#ppt_w"/>
                                          </p:val>
                                        </p:tav>
                                      </p:tavLst>
                                    </p:anim>
                                    <p:anim calcmode="lin" valueType="num">
                                      <p:cBhvr>
                                        <p:cTn id="25" dur="500" fill="hold"/>
                                        <p:tgtEl>
                                          <p:spTgt spid="2"/>
                                        </p:tgtEl>
                                        <p:attrNameLst>
                                          <p:attrName>ppt_h</p:attrName>
                                        </p:attrNameLst>
                                      </p:cBhvr>
                                      <p:tavLst>
                                        <p:tav tm="0">
                                          <p:val>
                                            <p:fltVal val="0"/>
                                          </p:val>
                                        </p:tav>
                                        <p:tav tm="100000">
                                          <p:val>
                                            <p:strVal val="#ppt_h"/>
                                          </p:val>
                                        </p:tav>
                                      </p:tavLst>
                                    </p:anim>
                                    <p:animEffect transition="in" filter="fade">
                                      <p:cBhvr>
                                        <p:cTn id="26" dur="500"/>
                                        <p:tgtEl>
                                          <p:spTgt spid="2"/>
                                        </p:tgtEl>
                                      </p:cBhvr>
                                    </p:animEffect>
                                  </p:childTnLst>
                                </p:cTn>
                              </p:par>
                            </p:childTnLst>
                          </p:cTn>
                        </p:par>
                        <p:par>
                          <p:cTn id="27" fill="hold">
                            <p:stCondLst>
                              <p:cond delay="2000"/>
                            </p:stCondLst>
                            <p:childTnLst>
                              <p:par>
                                <p:cTn id="28" presetID="2" presetClass="entr" presetSubtype="8" fill="hold" nodeType="after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additive="base">
                                        <p:cTn id="30" dur="500" fill="hold"/>
                                        <p:tgtEl>
                                          <p:spTgt spid="6"/>
                                        </p:tgtEl>
                                        <p:attrNameLst>
                                          <p:attrName>ppt_x</p:attrName>
                                        </p:attrNameLst>
                                      </p:cBhvr>
                                      <p:tavLst>
                                        <p:tav tm="0">
                                          <p:val>
                                            <p:strVal val="0-#ppt_w/2"/>
                                          </p:val>
                                        </p:tav>
                                        <p:tav tm="100000">
                                          <p:val>
                                            <p:strVal val="#ppt_x"/>
                                          </p:val>
                                        </p:tav>
                                      </p:tavLst>
                                    </p:anim>
                                    <p:anim calcmode="lin" valueType="num">
                                      <p:cBhvr additive="base">
                                        <p:cTn id="31" dur="500" fill="hold"/>
                                        <p:tgtEl>
                                          <p:spTgt spid="6"/>
                                        </p:tgtEl>
                                        <p:attrNameLst>
                                          <p:attrName>ppt_y</p:attrName>
                                        </p:attrNameLst>
                                      </p:cBhvr>
                                      <p:tavLst>
                                        <p:tav tm="0">
                                          <p:val>
                                            <p:strVal val="#ppt_y"/>
                                          </p:val>
                                        </p:tav>
                                        <p:tav tm="100000">
                                          <p:val>
                                            <p:strVal val="#ppt_y"/>
                                          </p:val>
                                        </p:tav>
                                      </p:tavLst>
                                    </p:anim>
                                  </p:childTnLst>
                                </p:cTn>
                              </p:par>
                            </p:childTnLst>
                          </p:cTn>
                        </p:par>
                        <p:par>
                          <p:cTn id="32" fill="hold">
                            <p:stCondLst>
                              <p:cond delay="2500"/>
                            </p:stCondLst>
                            <p:childTnLst>
                              <p:par>
                                <p:cTn id="33" presetID="2" presetClass="entr" presetSubtype="1" fill="hold" nodeType="after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500" fill="hold"/>
                                        <p:tgtEl>
                                          <p:spTgt spid="7"/>
                                        </p:tgtEl>
                                        <p:attrNameLst>
                                          <p:attrName>ppt_x</p:attrName>
                                        </p:attrNameLst>
                                      </p:cBhvr>
                                      <p:tavLst>
                                        <p:tav tm="0">
                                          <p:val>
                                            <p:strVal val="#ppt_x"/>
                                          </p:val>
                                        </p:tav>
                                        <p:tav tm="100000">
                                          <p:val>
                                            <p:strVal val="#ppt_x"/>
                                          </p:val>
                                        </p:tav>
                                      </p:tavLst>
                                    </p:anim>
                                    <p:anim calcmode="lin" valueType="num">
                                      <p:cBhvr additive="base">
                                        <p:cTn id="36" dur="500" fill="hold"/>
                                        <p:tgtEl>
                                          <p:spTgt spid="7"/>
                                        </p:tgtEl>
                                        <p:attrNameLst>
                                          <p:attrName>ppt_y</p:attrName>
                                        </p:attrNameLst>
                                      </p:cBhvr>
                                      <p:tavLst>
                                        <p:tav tm="0">
                                          <p:val>
                                            <p:strVal val="0-#ppt_h/2"/>
                                          </p:val>
                                        </p:tav>
                                        <p:tav tm="100000">
                                          <p:val>
                                            <p:strVal val="#ppt_y"/>
                                          </p:val>
                                        </p:tav>
                                      </p:tavLst>
                                    </p:anim>
                                  </p:childTnLst>
                                </p:cTn>
                              </p:par>
                            </p:childTnLst>
                          </p:cTn>
                        </p:par>
                        <p:par>
                          <p:cTn id="37" fill="hold">
                            <p:stCondLst>
                              <p:cond delay="3000"/>
                            </p:stCondLst>
                            <p:childTnLst>
                              <p:par>
                                <p:cTn id="38" presetID="2" presetClass="entr" presetSubtype="2" fill="hold" nodeType="afterEffect">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cBhvr additive="base">
                                        <p:cTn id="40" dur="500" fill="hold"/>
                                        <p:tgtEl>
                                          <p:spTgt spid="8"/>
                                        </p:tgtEl>
                                        <p:attrNameLst>
                                          <p:attrName>ppt_x</p:attrName>
                                        </p:attrNameLst>
                                      </p:cBhvr>
                                      <p:tavLst>
                                        <p:tav tm="0">
                                          <p:val>
                                            <p:strVal val="1+#ppt_w/2"/>
                                          </p:val>
                                        </p:tav>
                                        <p:tav tm="100000">
                                          <p:val>
                                            <p:strVal val="#ppt_x"/>
                                          </p:val>
                                        </p:tav>
                                      </p:tavLst>
                                    </p:anim>
                                    <p:anim calcmode="lin" valueType="num">
                                      <p:cBhvr additive="base">
                                        <p:cTn id="41" dur="500" fill="hold"/>
                                        <p:tgtEl>
                                          <p:spTgt spid="8"/>
                                        </p:tgtEl>
                                        <p:attrNameLst>
                                          <p:attrName>ppt_y</p:attrName>
                                        </p:attrNameLst>
                                      </p:cBhvr>
                                      <p:tavLst>
                                        <p:tav tm="0">
                                          <p:val>
                                            <p:strVal val="#ppt_y"/>
                                          </p:val>
                                        </p:tav>
                                        <p:tav tm="100000">
                                          <p:val>
                                            <p:strVal val="#ppt_y"/>
                                          </p:val>
                                        </p:tav>
                                      </p:tavLst>
                                    </p:anim>
                                  </p:childTnLst>
                                </p:cTn>
                              </p:par>
                            </p:childTnLst>
                          </p:cTn>
                        </p:par>
                        <p:par>
                          <p:cTn id="42" fill="hold">
                            <p:stCondLst>
                              <p:cond delay="3500"/>
                            </p:stCondLst>
                            <p:childTnLst>
                              <p:par>
                                <p:cTn id="43" presetID="2" presetClass="entr" presetSubtype="12" fill="hold" nodeType="afterEffect">
                                  <p:stCondLst>
                                    <p:cond delay="0"/>
                                  </p:stCondLst>
                                  <p:childTnLst>
                                    <p:set>
                                      <p:cBhvr>
                                        <p:cTn id="44" dur="1" fill="hold">
                                          <p:stCondLst>
                                            <p:cond delay="0"/>
                                          </p:stCondLst>
                                        </p:cTn>
                                        <p:tgtEl>
                                          <p:spTgt spid="9"/>
                                        </p:tgtEl>
                                        <p:attrNameLst>
                                          <p:attrName>style.visibility</p:attrName>
                                        </p:attrNameLst>
                                      </p:cBhvr>
                                      <p:to>
                                        <p:strVal val="visible"/>
                                      </p:to>
                                    </p:set>
                                    <p:anim calcmode="lin" valueType="num">
                                      <p:cBhvr additive="base">
                                        <p:cTn id="45" dur="500" fill="hold"/>
                                        <p:tgtEl>
                                          <p:spTgt spid="9"/>
                                        </p:tgtEl>
                                        <p:attrNameLst>
                                          <p:attrName>ppt_x</p:attrName>
                                        </p:attrNameLst>
                                      </p:cBhvr>
                                      <p:tavLst>
                                        <p:tav tm="0">
                                          <p:val>
                                            <p:strVal val="0-#ppt_w/2"/>
                                          </p:val>
                                        </p:tav>
                                        <p:tav tm="100000">
                                          <p:val>
                                            <p:strVal val="#ppt_x"/>
                                          </p:val>
                                        </p:tav>
                                      </p:tavLst>
                                    </p:anim>
                                    <p:anim calcmode="lin" valueType="num">
                                      <p:cBhvr additive="base">
                                        <p:cTn id="46" dur="500" fill="hold"/>
                                        <p:tgtEl>
                                          <p:spTgt spid="9"/>
                                        </p:tgtEl>
                                        <p:attrNameLst>
                                          <p:attrName>ppt_y</p:attrName>
                                        </p:attrNameLst>
                                      </p:cBhvr>
                                      <p:tavLst>
                                        <p:tav tm="0">
                                          <p:val>
                                            <p:strVal val="1+#ppt_h/2"/>
                                          </p:val>
                                        </p:tav>
                                        <p:tav tm="100000">
                                          <p:val>
                                            <p:strVal val="#ppt_y"/>
                                          </p:val>
                                        </p:tav>
                                      </p:tavLst>
                                    </p:anim>
                                  </p:childTnLst>
                                </p:cTn>
                              </p:par>
                            </p:childTnLst>
                          </p:cTn>
                        </p:par>
                        <p:par>
                          <p:cTn id="47" fill="hold">
                            <p:stCondLst>
                              <p:cond delay="4000"/>
                            </p:stCondLst>
                            <p:childTnLst>
                              <p:par>
                                <p:cTn id="48" presetID="2" presetClass="entr" presetSubtype="4" fill="hold" nodeType="afterEffect">
                                  <p:stCondLst>
                                    <p:cond delay="0"/>
                                  </p:stCondLst>
                                  <p:childTnLst>
                                    <p:set>
                                      <p:cBhvr>
                                        <p:cTn id="49" dur="1" fill="hold">
                                          <p:stCondLst>
                                            <p:cond delay="0"/>
                                          </p:stCondLst>
                                        </p:cTn>
                                        <p:tgtEl>
                                          <p:spTgt spid="10"/>
                                        </p:tgtEl>
                                        <p:attrNameLst>
                                          <p:attrName>style.visibility</p:attrName>
                                        </p:attrNameLst>
                                      </p:cBhvr>
                                      <p:to>
                                        <p:strVal val="visible"/>
                                      </p:to>
                                    </p:set>
                                    <p:anim calcmode="lin" valueType="num">
                                      <p:cBhvr additive="base">
                                        <p:cTn id="50" dur="500" fill="hold"/>
                                        <p:tgtEl>
                                          <p:spTgt spid="10"/>
                                        </p:tgtEl>
                                        <p:attrNameLst>
                                          <p:attrName>ppt_x</p:attrName>
                                        </p:attrNameLst>
                                      </p:cBhvr>
                                      <p:tavLst>
                                        <p:tav tm="0">
                                          <p:val>
                                            <p:strVal val="#ppt_x"/>
                                          </p:val>
                                        </p:tav>
                                        <p:tav tm="100000">
                                          <p:val>
                                            <p:strVal val="#ppt_x"/>
                                          </p:val>
                                        </p:tav>
                                      </p:tavLst>
                                    </p:anim>
                                    <p:anim calcmode="lin" valueType="num">
                                      <p:cBhvr additive="base">
                                        <p:cTn id="51" dur="500" fill="hold"/>
                                        <p:tgtEl>
                                          <p:spTgt spid="10"/>
                                        </p:tgtEl>
                                        <p:attrNameLst>
                                          <p:attrName>ppt_y</p:attrName>
                                        </p:attrNameLst>
                                      </p:cBhvr>
                                      <p:tavLst>
                                        <p:tav tm="0">
                                          <p:val>
                                            <p:strVal val="1+#ppt_h/2"/>
                                          </p:val>
                                        </p:tav>
                                        <p:tav tm="100000">
                                          <p:val>
                                            <p:strVal val="#ppt_y"/>
                                          </p:val>
                                        </p:tav>
                                      </p:tavLst>
                                    </p:anim>
                                  </p:childTnLst>
                                </p:cTn>
                              </p:par>
                            </p:childTnLst>
                          </p:cTn>
                        </p:par>
                        <p:par>
                          <p:cTn id="52" fill="hold">
                            <p:stCondLst>
                              <p:cond delay="4500"/>
                            </p:stCondLst>
                            <p:childTnLst>
                              <p:par>
                                <p:cTn id="53" presetID="2" presetClass="entr" presetSubtype="6" fill="hold" nodeType="afterEffect">
                                  <p:stCondLst>
                                    <p:cond delay="0"/>
                                  </p:stCondLst>
                                  <p:childTnLst>
                                    <p:set>
                                      <p:cBhvr>
                                        <p:cTn id="54" dur="1" fill="hold">
                                          <p:stCondLst>
                                            <p:cond delay="0"/>
                                          </p:stCondLst>
                                        </p:cTn>
                                        <p:tgtEl>
                                          <p:spTgt spid="11"/>
                                        </p:tgtEl>
                                        <p:attrNameLst>
                                          <p:attrName>style.visibility</p:attrName>
                                        </p:attrNameLst>
                                      </p:cBhvr>
                                      <p:to>
                                        <p:strVal val="visible"/>
                                      </p:to>
                                    </p:set>
                                    <p:anim calcmode="lin" valueType="num">
                                      <p:cBhvr additive="base">
                                        <p:cTn id="55" dur="500" fill="hold"/>
                                        <p:tgtEl>
                                          <p:spTgt spid="11"/>
                                        </p:tgtEl>
                                        <p:attrNameLst>
                                          <p:attrName>ppt_x</p:attrName>
                                        </p:attrNameLst>
                                      </p:cBhvr>
                                      <p:tavLst>
                                        <p:tav tm="0">
                                          <p:val>
                                            <p:strVal val="1+#ppt_w/2"/>
                                          </p:val>
                                        </p:tav>
                                        <p:tav tm="100000">
                                          <p:val>
                                            <p:strVal val="#ppt_x"/>
                                          </p:val>
                                        </p:tav>
                                      </p:tavLst>
                                    </p:anim>
                                    <p:anim calcmode="lin" valueType="num">
                                      <p:cBhvr additive="base">
                                        <p:cTn id="5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4"/>
          <p:cNvSpPr>
            <a:spLocks noChangeArrowheads="1"/>
          </p:cNvSpPr>
          <p:nvPr/>
        </p:nvSpPr>
        <p:spPr bwMode="auto">
          <a:xfrm>
            <a:off x="2725443" y="2020915"/>
            <a:ext cx="8655253" cy="39163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zh-CN" altLang="zh-CN">
              <a:solidFill>
                <a:schemeClr val="bg1"/>
              </a:solidFill>
            </a:endParaRPr>
          </a:p>
        </p:txBody>
      </p:sp>
      <p:cxnSp>
        <p:nvCxnSpPr>
          <p:cNvPr id="53" name="直接连接符 52"/>
          <p:cNvCxnSpPr/>
          <p:nvPr/>
        </p:nvCxnSpPr>
        <p:spPr>
          <a:xfrm>
            <a:off x="3462498" y="1916832"/>
            <a:ext cx="0" cy="4104456"/>
          </a:xfrm>
          <a:prstGeom prst="line">
            <a:avLst/>
          </a:prstGeom>
          <a:ln w="127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3464982" y="2276873"/>
            <a:ext cx="6563141" cy="292501"/>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p:nvSpPr>
        <p:spPr>
          <a:xfrm>
            <a:off x="3464981" y="3260982"/>
            <a:ext cx="6563140" cy="292501"/>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p:nvSpPr>
        <p:spPr>
          <a:xfrm>
            <a:off x="3464981" y="4245091"/>
            <a:ext cx="6563140" cy="292501"/>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p:nvSpPr>
        <p:spPr>
          <a:xfrm>
            <a:off x="3464981" y="5229201"/>
            <a:ext cx="6563140" cy="292501"/>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TextBox 57"/>
          <p:cNvSpPr txBox="1"/>
          <p:nvPr/>
        </p:nvSpPr>
        <p:spPr>
          <a:xfrm>
            <a:off x="1212435" y="2283844"/>
            <a:ext cx="2231086" cy="338554"/>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单击此处添加文本</a:t>
            </a:r>
            <a:endParaRPr lang="zh-CN" altLang="en-US" sz="1600" dirty="0">
              <a:solidFill>
                <a:schemeClr val="tx1">
                  <a:lumMod val="50000"/>
                  <a:lumOff val="50000"/>
                </a:schemeClr>
              </a:solidFill>
              <a:latin typeface="+mn-ea"/>
            </a:endParaRPr>
          </a:p>
        </p:txBody>
      </p:sp>
      <p:sp>
        <p:nvSpPr>
          <p:cNvPr id="59" name="TextBox 58"/>
          <p:cNvSpPr txBox="1"/>
          <p:nvPr/>
        </p:nvSpPr>
        <p:spPr>
          <a:xfrm>
            <a:off x="1212435" y="3227303"/>
            <a:ext cx="2231086" cy="338554"/>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单击此处添加文本</a:t>
            </a:r>
            <a:endParaRPr lang="zh-CN" altLang="en-US" sz="1600" dirty="0">
              <a:solidFill>
                <a:schemeClr val="tx1">
                  <a:lumMod val="50000"/>
                  <a:lumOff val="50000"/>
                </a:schemeClr>
              </a:solidFill>
              <a:latin typeface="+mn-ea"/>
            </a:endParaRPr>
          </a:p>
        </p:txBody>
      </p:sp>
      <p:sp>
        <p:nvSpPr>
          <p:cNvPr id="60" name="TextBox 59"/>
          <p:cNvSpPr txBox="1"/>
          <p:nvPr/>
        </p:nvSpPr>
        <p:spPr>
          <a:xfrm>
            <a:off x="1202005" y="4252062"/>
            <a:ext cx="2231086" cy="338554"/>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单击此处添加文本</a:t>
            </a:r>
            <a:endParaRPr lang="zh-CN" altLang="en-US" sz="1600" dirty="0">
              <a:solidFill>
                <a:schemeClr val="tx1">
                  <a:lumMod val="50000"/>
                  <a:lumOff val="50000"/>
                </a:schemeClr>
              </a:solidFill>
              <a:latin typeface="+mn-ea"/>
            </a:endParaRPr>
          </a:p>
        </p:txBody>
      </p:sp>
      <p:sp>
        <p:nvSpPr>
          <p:cNvPr id="61" name="TextBox 60"/>
          <p:cNvSpPr txBox="1"/>
          <p:nvPr/>
        </p:nvSpPr>
        <p:spPr>
          <a:xfrm>
            <a:off x="1217638" y="5236172"/>
            <a:ext cx="2231086" cy="338554"/>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单击此处添加文本</a:t>
            </a:r>
            <a:endParaRPr lang="zh-CN" altLang="en-US" sz="1600" dirty="0">
              <a:solidFill>
                <a:schemeClr val="tx1">
                  <a:lumMod val="50000"/>
                  <a:lumOff val="50000"/>
                </a:schemeClr>
              </a:solidFill>
              <a:latin typeface="+mn-ea"/>
            </a:endParaRPr>
          </a:p>
        </p:txBody>
      </p:sp>
      <p:sp>
        <p:nvSpPr>
          <p:cNvPr id="62" name="矩形 61"/>
          <p:cNvSpPr/>
          <p:nvPr/>
        </p:nvSpPr>
        <p:spPr>
          <a:xfrm>
            <a:off x="3464981" y="2276872"/>
            <a:ext cx="3325595" cy="28803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矩形 62"/>
          <p:cNvSpPr/>
          <p:nvPr/>
        </p:nvSpPr>
        <p:spPr>
          <a:xfrm>
            <a:off x="3464982" y="3260982"/>
            <a:ext cx="5751593" cy="2925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矩形 63"/>
          <p:cNvSpPr/>
          <p:nvPr/>
        </p:nvSpPr>
        <p:spPr>
          <a:xfrm>
            <a:off x="3464982" y="4245091"/>
            <a:ext cx="3728369" cy="2925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矩形 64"/>
          <p:cNvSpPr/>
          <p:nvPr/>
        </p:nvSpPr>
        <p:spPr>
          <a:xfrm>
            <a:off x="3479933" y="5229202"/>
            <a:ext cx="1864185" cy="304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圆角矩形标注 65"/>
          <p:cNvSpPr/>
          <p:nvPr/>
        </p:nvSpPr>
        <p:spPr>
          <a:xfrm>
            <a:off x="6598741" y="1696235"/>
            <a:ext cx="913924" cy="441194"/>
          </a:xfrm>
          <a:prstGeom prst="wedgeRoundRectCallout">
            <a:avLst>
              <a:gd name="adj1" fmla="val -17658"/>
              <a:gd name="adj2" fmla="val 65790"/>
              <a:gd name="adj3" fmla="val 16667"/>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F8F8F8"/>
                </a:solidFill>
              </a:rPr>
              <a:t>50%</a:t>
            </a:r>
            <a:endParaRPr lang="zh-CN" altLang="en-US" dirty="0">
              <a:solidFill>
                <a:srgbClr val="F8F8F8"/>
              </a:solidFill>
            </a:endParaRPr>
          </a:p>
        </p:txBody>
      </p:sp>
      <p:sp>
        <p:nvSpPr>
          <p:cNvPr id="67" name="圆角矩形标注 66"/>
          <p:cNvSpPr/>
          <p:nvPr/>
        </p:nvSpPr>
        <p:spPr>
          <a:xfrm>
            <a:off x="8902850" y="2717865"/>
            <a:ext cx="913924" cy="441194"/>
          </a:xfrm>
          <a:prstGeom prst="wedgeRoundRectCallout">
            <a:avLst>
              <a:gd name="adj1" fmla="val -17658"/>
              <a:gd name="adj2" fmla="val 65790"/>
              <a:gd name="adj3" fmla="val 1666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F8F8F8"/>
                </a:solidFill>
              </a:rPr>
              <a:t>90%</a:t>
            </a:r>
            <a:endParaRPr lang="zh-CN" altLang="en-US" dirty="0">
              <a:solidFill>
                <a:srgbClr val="F8F8F8"/>
              </a:solidFill>
            </a:endParaRPr>
          </a:p>
        </p:txBody>
      </p:sp>
      <p:sp>
        <p:nvSpPr>
          <p:cNvPr id="68" name="圆角矩形标注 67"/>
          <p:cNvSpPr/>
          <p:nvPr/>
        </p:nvSpPr>
        <p:spPr>
          <a:xfrm>
            <a:off x="6916259" y="3645024"/>
            <a:ext cx="913924" cy="441194"/>
          </a:xfrm>
          <a:prstGeom prst="wedgeRoundRectCallout">
            <a:avLst>
              <a:gd name="adj1" fmla="val -17658"/>
              <a:gd name="adj2" fmla="val 65790"/>
              <a:gd name="adj3" fmla="val 166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F8F8F8"/>
                </a:solidFill>
              </a:rPr>
              <a:t>60%</a:t>
            </a:r>
            <a:endParaRPr lang="zh-CN" altLang="en-US" dirty="0">
              <a:solidFill>
                <a:srgbClr val="F8F8F8"/>
              </a:solidFill>
            </a:endParaRPr>
          </a:p>
        </p:txBody>
      </p:sp>
      <p:sp>
        <p:nvSpPr>
          <p:cNvPr id="69" name="圆角矩形标注 68"/>
          <p:cNvSpPr/>
          <p:nvPr/>
        </p:nvSpPr>
        <p:spPr>
          <a:xfrm>
            <a:off x="5127776" y="4658504"/>
            <a:ext cx="913924" cy="441194"/>
          </a:xfrm>
          <a:prstGeom prst="wedgeRoundRectCallout">
            <a:avLst>
              <a:gd name="adj1" fmla="val -17658"/>
              <a:gd name="adj2" fmla="val 65790"/>
              <a:gd name="adj3" fmla="val 16667"/>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F8F8F8"/>
                </a:solidFill>
              </a:rPr>
              <a:t>20%</a:t>
            </a:r>
            <a:endParaRPr lang="zh-CN" altLang="en-US" dirty="0">
              <a:solidFill>
                <a:srgbClr val="F8F8F8"/>
              </a:solidFill>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53"/>
                                        </p:tgtEl>
                                        <p:attrNameLst>
                                          <p:attrName>style.visibility</p:attrName>
                                        </p:attrNameLst>
                                      </p:cBhvr>
                                      <p:to>
                                        <p:strVal val="visible"/>
                                      </p:to>
                                    </p:set>
                                    <p:animEffect transition="in" filter="wipe(up)">
                                      <p:cBhvr>
                                        <p:cTn id="7" dur="500"/>
                                        <p:tgtEl>
                                          <p:spTgt spid="53"/>
                                        </p:tgtEl>
                                      </p:cBhvr>
                                    </p:animEffect>
                                  </p:childTnLst>
                                </p:cTn>
                              </p:par>
                              <p:par>
                                <p:cTn id="8" presetID="22" presetClass="entr" presetSubtype="2" fill="hold" grpId="0" nodeType="withEffect">
                                  <p:stCondLst>
                                    <p:cond delay="0"/>
                                  </p:stCondLst>
                                  <p:childTnLst>
                                    <p:set>
                                      <p:cBhvr>
                                        <p:cTn id="9" dur="1" fill="hold">
                                          <p:stCondLst>
                                            <p:cond delay="0"/>
                                          </p:stCondLst>
                                        </p:cTn>
                                        <p:tgtEl>
                                          <p:spTgt spid="58"/>
                                        </p:tgtEl>
                                        <p:attrNameLst>
                                          <p:attrName>style.visibility</p:attrName>
                                        </p:attrNameLst>
                                      </p:cBhvr>
                                      <p:to>
                                        <p:strVal val="visible"/>
                                      </p:to>
                                    </p:set>
                                    <p:animEffect transition="in" filter="wipe(right)">
                                      <p:cBhvr>
                                        <p:cTn id="10" dur="500"/>
                                        <p:tgtEl>
                                          <p:spTgt spid="58"/>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wipe(left)">
                                      <p:cBhvr>
                                        <p:cTn id="13" dur="500"/>
                                        <p:tgtEl>
                                          <p:spTgt spid="54"/>
                                        </p:tgtEl>
                                      </p:cBhvr>
                                    </p:animEffect>
                                  </p:childTnLst>
                                </p:cTn>
                              </p:par>
                            </p:childTnLst>
                          </p:cTn>
                        </p:par>
                        <p:par>
                          <p:cTn id="14" fill="hold">
                            <p:stCondLst>
                              <p:cond delay="500"/>
                            </p:stCondLst>
                            <p:childTnLst>
                              <p:par>
                                <p:cTn id="15" presetID="22" presetClass="entr" presetSubtype="2" fill="hold" grpId="0" nodeType="afterEffect">
                                  <p:stCondLst>
                                    <p:cond delay="0"/>
                                  </p:stCondLst>
                                  <p:childTnLst>
                                    <p:set>
                                      <p:cBhvr>
                                        <p:cTn id="16" dur="1" fill="hold">
                                          <p:stCondLst>
                                            <p:cond delay="0"/>
                                          </p:stCondLst>
                                        </p:cTn>
                                        <p:tgtEl>
                                          <p:spTgt spid="59"/>
                                        </p:tgtEl>
                                        <p:attrNameLst>
                                          <p:attrName>style.visibility</p:attrName>
                                        </p:attrNameLst>
                                      </p:cBhvr>
                                      <p:to>
                                        <p:strVal val="visible"/>
                                      </p:to>
                                    </p:set>
                                    <p:animEffect transition="in" filter="wipe(right)">
                                      <p:cBhvr>
                                        <p:cTn id="17" dur="500"/>
                                        <p:tgtEl>
                                          <p:spTgt spid="59"/>
                                        </p:tgtEl>
                                      </p:cBhvr>
                                    </p:animEffect>
                                  </p:childTnLst>
                                </p:cTn>
                              </p:par>
                              <p:par>
                                <p:cTn id="18" presetID="22" presetClass="entr" presetSubtype="8" fill="hold" grpId="0" nodeType="withEffect">
                                  <p:stCondLst>
                                    <p:cond delay="0"/>
                                  </p:stCondLst>
                                  <p:childTnLst>
                                    <p:set>
                                      <p:cBhvr>
                                        <p:cTn id="19" dur="1" fill="hold">
                                          <p:stCondLst>
                                            <p:cond delay="0"/>
                                          </p:stCondLst>
                                        </p:cTn>
                                        <p:tgtEl>
                                          <p:spTgt spid="55"/>
                                        </p:tgtEl>
                                        <p:attrNameLst>
                                          <p:attrName>style.visibility</p:attrName>
                                        </p:attrNameLst>
                                      </p:cBhvr>
                                      <p:to>
                                        <p:strVal val="visible"/>
                                      </p:to>
                                    </p:set>
                                    <p:animEffect transition="in" filter="wipe(left)">
                                      <p:cBhvr>
                                        <p:cTn id="20" dur="500"/>
                                        <p:tgtEl>
                                          <p:spTgt spid="55"/>
                                        </p:tgtEl>
                                      </p:cBhvr>
                                    </p:animEffect>
                                  </p:childTnLst>
                                </p:cTn>
                              </p:par>
                            </p:childTnLst>
                          </p:cTn>
                        </p:par>
                        <p:par>
                          <p:cTn id="21" fill="hold">
                            <p:stCondLst>
                              <p:cond delay="1000"/>
                            </p:stCondLst>
                            <p:childTnLst>
                              <p:par>
                                <p:cTn id="22" presetID="22" presetClass="entr" presetSubtype="2" fill="hold" grpId="0" nodeType="afterEffect">
                                  <p:stCondLst>
                                    <p:cond delay="0"/>
                                  </p:stCondLst>
                                  <p:childTnLst>
                                    <p:set>
                                      <p:cBhvr>
                                        <p:cTn id="23" dur="1" fill="hold">
                                          <p:stCondLst>
                                            <p:cond delay="0"/>
                                          </p:stCondLst>
                                        </p:cTn>
                                        <p:tgtEl>
                                          <p:spTgt spid="60"/>
                                        </p:tgtEl>
                                        <p:attrNameLst>
                                          <p:attrName>style.visibility</p:attrName>
                                        </p:attrNameLst>
                                      </p:cBhvr>
                                      <p:to>
                                        <p:strVal val="visible"/>
                                      </p:to>
                                    </p:set>
                                    <p:animEffect transition="in" filter="wipe(right)">
                                      <p:cBhvr>
                                        <p:cTn id="24" dur="500"/>
                                        <p:tgtEl>
                                          <p:spTgt spid="60"/>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56"/>
                                        </p:tgtEl>
                                        <p:attrNameLst>
                                          <p:attrName>style.visibility</p:attrName>
                                        </p:attrNameLst>
                                      </p:cBhvr>
                                      <p:to>
                                        <p:strVal val="visible"/>
                                      </p:to>
                                    </p:set>
                                    <p:animEffect transition="in" filter="wipe(left)">
                                      <p:cBhvr>
                                        <p:cTn id="27" dur="500"/>
                                        <p:tgtEl>
                                          <p:spTgt spid="56"/>
                                        </p:tgtEl>
                                      </p:cBhvr>
                                    </p:animEffect>
                                  </p:childTnLst>
                                </p:cTn>
                              </p:par>
                            </p:childTnLst>
                          </p:cTn>
                        </p:par>
                        <p:par>
                          <p:cTn id="28" fill="hold">
                            <p:stCondLst>
                              <p:cond delay="1500"/>
                            </p:stCondLst>
                            <p:childTnLst>
                              <p:par>
                                <p:cTn id="29" presetID="22" presetClass="entr" presetSubtype="2" fill="hold" grpId="0" nodeType="after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wipe(right)">
                                      <p:cBhvr>
                                        <p:cTn id="31" dur="500"/>
                                        <p:tgtEl>
                                          <p:spTgt spid="61"/>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57"/>
                                        </p:tgtEl>
                                        <p:attrNameLst>
                                          <p:attrName>style.visibility</p:attrName>
                                        </p:attrNameLst>
                                      </p:cBhvr>
                                      <p:to>
                                        <p:strVal val="visible"/>
                                      </p:to>
                                    </p:set>
                                    <p:animEffect transition="in" filter="wipe(left)">
                                      <p:cBhvr>
                                        <p:cTn id="34" dur="500"/>
                                        <p:tgtEl>
                                          <p:spTgt spid="57"/>
                                        </p:tgtEl>
                                      </p:cBhvr>
                                    </p:animEffect>
                                  </p:childTnLst>
                                </p:cTn>
                              </p:par>
                            </p:childTnLst>
                          </p:cTn>
                        </p:par>
                        <p:par>
                          <p:cTn id="35" fill="hold">
                            <p:stCondLst>
                              <p:cond delay="2000"/>
                            </p:stCondLst>
                            <p:childTnLst>
                              <p:par>
                                <p:cTn id="36" presetID="22" presetClass="entr" presetSubtype="8" fill="hold" grpId="0" nodeType="afterEffect">
                                  <p:stCondLst>
                                    <p:cond delay="0"/>
                                  </p:stCondLst>
                                  <p:childTnLst>
                                    <p:set>
                                      <p:cBhvr>
                                        <p:cTn id="37" dur="1" fill="hold">
                                          <p:stCondLst>
                                            <p:cond delay="0"/>
                                          </p:stCondLst>
                                        </p:cTn>
                                        <p:tgtEl>
                                          <p:spTgt spid="62"/>
                                        </p:tgtEl>
                                        <p:attrNameLst>
                                          <p:attrName>style.visibility</p:attrName>
                                        </p:attrNameLst>
                                      </p:cBhvr>
                                      <p:to>
                                        <p:strVal val="visible"/>
                                      </p:to>
                                    </p:set>
                                    <p:animEffect transition="in" filter="wipe(left)">
                                      <p:cBhvr>
                                        <p:cTn id="38" dur="500"/>
                                        <p:tgtEl>
                                          <p:spTgt spid="62"/>
                                        </p:tgtEl>
                                      </p:cBhvr>
                                    </p:animEffect>
                                  </p:childTnLst>
                                </p:cTn>
                              </p:par>
                              <p:par>
                                <p:cTn id="39" presetID="47" presetClass="entr" presetSubtype="0" fill="hold" grpId="0" nodeType="withEffect">
                                  <p:stCondLst>
                                    <p:cond delay="0"/>
                                  </p:stCondLst>
                                  <p:childTnLst>
                                    <p:set>
                                      <p:cBhvr>
                                        <p:cTn id="40" dur="1" fill="hold">
                                          <p:stCondLst>
                                            <p:cond delay="0"/>
                                          </p:stCondLst>
                                        </p:cTn>
                                        <p:tgtEl>
                                          <p:spTgt spid="66"/>
                                        </p:tgtEl>
                                        <p:attrNameLst>
                                          <p:attrName>style.visibility</p:attrName>
                                        </p:attrNameLst>
                                      </p:cBhvr>
                                      <p:to>
                                        <p:strVal val="visible"/>
                                      </p:to>
                                    </p:set>
                                    <p:animEffect transition="in" filter="fade">
                                      <p:cBhvr>
                                        <p:cTn id="41" dur="500"/>
                                        <p:tgtEl>
                                          <p:spTgt spid="66"/>
                                        </p:tgtEl>
                                      </p:cBhvr>
                                    </p:animEffect>
                                    <p:anim calcmode="lin" valueType="num">
                                      <p:cBhvr>
                                        <p:cTn id="42" dur="500" fill="hold"/>
                                        <p:tgtEl>
                                          <p:spTgt spid="66"/>
                                        </p:tgtEl>
                                        <p:attrNameLst>
                                          <p:attrName>ppt_x</p:attrName>
                                        </p:attrNameLst>
                                      </p:cBhvr>
                                      <p:tavLst>
                                        <p:tav tm="0">
                                          <p:val>
                                            <p:strVal val="#ppt_x"/>
                                          </p:val>
                                        </p:tav>
                                        <p:tav tm="100000">
                                          <p:val>
                                            <p:strVal val="#ppt_x"/>
                                          </p:val>
                                        </p:tav>
                                      </p:tavLst>
                                    </p:anim>
                                    <p:anim calcmode="lin" valueType="num">
                                      <p:cBhvr>
                                        <p:cTn id="43" dur="500" fill="hold"/>
                                        <p:tgtEl>
                                          <p:spTgt spid="66"/>
                                        </p:tgtEl>
                                        <p:attrNameLst>
                                          <p:attrName>ppt_y</p:attrName>
                                        </p:attrNameLst>
                                      </p:cBhvr>
                                      <p:tavLst>
                                        <p:tav tm="0">
                                          <p:val>
                                            <p:strVal val="#ppt_y-.1"/>
                                          </p:val>
                                        </p:tav>
                                        <p:tav tm="100000">
                                          <p:val>
                                            <p:strVal val="#ppt_y"/>
                                          </p:val>
                                        </p:tav>
                                      </p:tavLst>
                                    </p:anim>
                                  </p:childTnLst>
                                </p:cTn>
                              </p:par>
                              <p:par>
                                <p:cTn id="44" presetID="22" presetClass="entr" presetSubtype="8" fill="hold" grpId="0" nodeType="withEffect">
                                  <p:stCondLst>
                                    <p:cond delay="200"/>
                                  </p:stCondLst>
                                  <p:childTnLst>
                                    <p:set>
                                      <p:cBhvr>
                                        <p:cTn id="45" dur="1" fill="hold">
                                          <p:stCondLst>
                                            <p:cond delay="0"/>
                                          </p:stCondLst>
                                        </p:cTn>
                                        <p:tgtEl>
                                          <p:spTgt spid="63"/>
                                        </p:tgtEl>
                                        <p:attrNameLst>
                                          <p:attrName>style.visibility</p:attrName>
                                        </p:attrNameLst>
                                      </p:cBhvr>
                                      <p:to>
                                        <p:strVal val="visible"/>
                                      </p:to>
                                    </p:set>
                                    <p:animEffect transition="in" filter="wipe(left)">
                                      <p:cBhvr>
                                        <p:cTn id="46" dur="500"/>
                                        <p:tgtEl>
                                          <p:spTgt spid="63"/>
                                        </p:tgtEl>
                                      </p:cBhvr>
                                    </p:animEffect>
                                  </p:childTnLst>
                                </p:cTn>
                              </p:par>
                              <p:par>
                                <p:cTn id="47" presetID="47" presetClass="entr" presetSubtype="0" fill="hold" grpId="0" nodeType="withEffect">
                                  <p:stCondLst>
                                    <p:cond delay="200"/>
                                  </p:stCondLst>
                                  <p:childTnLst>
                                    <p:set>
                                      <p:cBhvr>
                                        <p:cTn id="48" dur="1" fill="hold">
                                          <p:stCondLst>
                                            <p:cond delay="0"/>
                                          </p:stCondLst>
                                        </p:cTn>
                                        <p:tgtEl>
                                          <p:spTgt spid="67"/>
                                        </p:tgtEl>
                                        <p:attrNameLst>
                                          <p:attrName>style.visibility</p:attrName>
                                        </p:attrNameLst>
                                      </p:cBhvr>
                                      <p:to>
                                        <p:strVal val="visible"/>
                                      </p:to>
                                    </p:set>
                                    <p:animEffect transition="in" filter="fade">
                                      <p:cBhvr>
                                        <p:cTn id="49" dur="500"/>
                                        <p:tgtEl>
                                          <p:spTgt spid="67"/>
                                        </p:tgtEl>
                                      </p:cBhvr>
                                    </p:animEffect>
                                    <p:anim calcmode="lin" valueType="num">
                                      <p:cBhvr>
                                        <p:cTn id="50" dur="500" fill="hold"/>
                                        <p:tgtEl>
                                          <p:spTgt spid="67"/>
                                        </p:tgtEl>
                                        <p:attrNameLst>
                                          <p:attrName>ppt_x</p:attrName>
                                        </p:attrNameLst>
                                      </p:cBhvr>
                                      <p:tavLst>
                                        <p:tav tm="0">
                                          <p:val>
                                            <p:strVal val="#ppt_x"/>
                                          </p:val>
                                        </p:tav>
                                        <p:tav tm="100000">
                                          <p:val>
                                            <p:strVal val="#ppt_x"/>
                                          </p:val>
                                        </p:tav>
                                      </p:tavLst>
                                    </p:anim>
                                    <p:anim calcmode="lin" valueType="num">
                                      <p:cBhvr>
                                        <p:cTn id="51" dur="500" fill="hold"/>
                                        <p:tgtEl>
                                          <p:spTgt spid="67"/>
                                        </p:tgtEl>
                                        <p:attrNameLst>
                                          <p:attrName>ppt_y</p:attrName>
                                        </p:attrNameLst>
                                      </p:cBhvr>
                                      <p:tavLst>
                                        <p:tav tm="0">
                                          <p:val>
                                            <p:strVal val="#ppt_y-.1"/>
                                          </p:val>
                                        </p:tav>
                                        <p:tav tm="100000">
                                          <p:val>
                                            <p:strVal val="#ppt_y"/>
                                          </p:val>
                                        </p:tav>
                                      </p:tavLst>
                                    </p:anim>
                                  </p:childTnLst>
                                </p:cTn>
                              </p:par>
                              <p:par>
                                <p:cTn id="52" presetID="22" presetClass="entr" presetSubtype="8" fill="hold" grpId="0" nodeType="withEffect">
                                  <p:stCondLst>
                                    <p:cond delay="300"/>
                                  </p:stCondLst>
                                  <p:childTnLst>
                                    <p:set>
                                      <p:cBhvr>
                                        <p:cTn id="53" dur="1" fill="hold">
                                          <p:stCondLst>
                                            <p:cond delay="0"/>
                                          </p:stCondLst>
                                        </p:cTn>
                                        <p:tgtEl>
                                          <p:spTgt spid="64"/>
                                        </p:tgtEl>
                                        <p:attrNameLst>
                                          <p:attrName>style.visibility</p:attrName>
                                        </p:attrNameLst>
                                      </p:cBhvr>
                                      <p:to>
                                        <p:strVal val="visible"/>
                                      </p:to>
                                    </p:set>
                                    <p:animEffect transition="in" filter="wipe(left)">
                                      <p:cBhvr>
                                        <p:cTn id="54" dur="500"/>
                                        <p:tgtEl>
                                          <p:spTgt spid="64"/>
                                        </p:tgtEl>
                                      </p:cBhvr>
                                    </p:animEffect>
                                  </p:childTnLst>
                                </p:cTn>
                              </p:par>
                              <p:par>
                                <p:cTn id="55" presetID="47" presetClass="entr" presetSubtype="0" fill="hold" grpId="0" nodeType="withEffect">
                                  <p:stCondLst>
                                    <p:cond delay="300"/>
                                  </p:stCondLst>
                                  <p:childTnLst>
                                    <p:set>
                                      <p:cBhvr>
                                        <p:cTn id="56" dur="1" fill="hold">
                                          <p:stCondLst>
                                            <p:cond delay="0"/>
                                          </p:stCondLst>
                                        </p:cTn>
                                        <p:tgtEl>
                                          <p:spTgt spid="68"/>
                                        </p:tgtEl>
                                        <p:attrNameLst>
                                          <p:attrName>style.visibility</p:attrName>
                                        </p:attrNameLst>
                                      </p:cBhvr>
                                      <p:to>
                                        <p:strVal val="visible"/>
                                      </p:to>
                                    </p:set>
                                    <p:animEffect transition="in" filter="fade">
                                      <p:cBhvr>
                                        <p:cTn id="57" dur="500"/>
                                        <p:tgtEl>
                                          <p:spTgt spid="68"/>
                                        </p:tgtEl>
                                      </p:cBhvr>
                                    </p:animEffect>
                                    <p:anim calcmode="lin" valueType="num">
                                      <p:cBhvr>
                                        <p:cTn id="58" dur="500" fill="hold"/>
                                        <p:tgtEl>
                                          <p:spTgt spid="68"/>
                                        </p:tgtEl>
                                        <p:attrNameLst>
                                          <p:attrName>ppt_x</p:attrName>
                                        </p:attrNameLst>
                                      </p:cBhvr>
                                      <p:tavLst>
                                        <p:tav tm="0">
                                          <p:val>
                                            <p:strVal val="#ppt_x"/>
                                          </p:val>
                                        </p:tav>
                                        <p:tav tm="100000">
                                          <p:val>
                                            <p:strVal val="#ppt_x"/>
                                          </p:val>
                                        </p:tav>
                                      </p:tavLst>
                                    </p:anim>
                                    <p:anim calcmode="lin" valueType="num">
                                      <p:cBhvr>
                                        <p:cTn id="59" dur="500" fill="hold"/>
                                        <p:tgtEl>
                                          <p:spTgt spid="68"/>
                                        </p:tgtEl>
                                        <p:attrNameLst>
                                          <p:attrName>ppt_y</p:attrName>
                                        </p:attrNameLst>
                                      </p:cBhvr>
                                      <p:tavLst>
                                        <p:tav tm="0">
                                          <p:val>
                                            <p:strVal val="#ppt_y-.1"/>
                                          </p:val>
                                        </p:tav>
                                        <p:tav tm="100000">
                                          <p:val>
                                            <p:strVal val="#ppt_y"/>
                                          </p:val>
                                        </p:tav>
                                      </p:tavLst>
                                    </p:anim>
                                  </p:childTnLst>
                                </p:cTn>
                              </p:par>
                              <p:par>
                                <p:cTn id="60" presetID="22" presetClass="entr" presetSubtype="8" fill="hold" grpId="0" nodeType="withEffect">
                                  <p:stCondLst>
                                    <p:cond delay="500"/>
                                  </p:stCondLst>
                                  <p:childTnLst>
                                    <p:set>
                                      <p:cBhvr>
                                        <p:cTn id="61" dur="1" fill="hold">
                                          <p:stCondLst>
                                            <p:cond delay="0"/>
                                          </p:stCondLst>
                                        </p:cTn>
                                        <p:tgtEl>
                                          <p:spTgt spid="65"/>
                                        </p:tgtEl>
                                        <p:attrNameLst>
                                          <p:attrName>style.visibility</p:attrName>
                                        </p:attrNameLst>
                                      </p:cBhvr>
                                      <p:to>
                                        <p:strVal val="visible"/>
                                      </p:to>
                                    </p:set>
                                    <p:animEffect transition="in" filter="wipe(left)">
                                      <p:cBhvr>
                                        <p:cTn id="62" dur="500"/>
                                        <p:tgtEl>
                                          <p:spTgt spid="65"/>
                                        </p:tgtEl>
                                      </p:cBhvr>
                                    </p:animEffect>
                                  </p:childTnLst>
                                </p:cTn>
                              </p:par>
                              <p:par>
                                <p:cTn id="63" presetID="47" presetClass="entr" presetSubtype="0" fill="hold" grpId="0" nodeType="withEffect">
                                  <p:stCondLst>
                                    <p:cond delay="500"/>
                                  </p:stCondLst>
                                  <p:childTnLst>
                                    <p:set>
                                      <p:cBhvr>
                                        <p:cTn id="64" dur="1" fill="hold">
                                          <p:stCondLst>
                                            <p:cond delay="0"/>
                                          </p:stCondLst>
                                        </p:cTn>
                                        <p:tgtEl>
                                          <p:spTgt spid="69"/>
                                        </p:tgtEl>
                                        <p:attrNameLst>
                                          <p:attrName>style.visibility</p:attrName>
                                        </p:attrNameLst>
                                      </p:cBhvr>
                                      <p:to>
                                        <p:strVal val="visible"/>
                                      </p:to>
                                    </p:set>
                                    <p:animEffect transition="in" filter="fade">
                                      <p:cBhvr>
                                        <p:cTn id="65" dur="500"/>
                                        <p:tgtEl>
                                          <p:spTgt spid="69"/>
                                        </p:tgtEl>
                                      </p:cBhvr>
                                    </p:animEffect>
                                    <p:anim calcmode="lin" valueType="num">
                                      <p:cBhvr>
                                        <p:cTn id="66" dur="500" fill="hold"/>
                                        <p:tgtEl>
                                          <p:spTgt spid="69"/>
                                        </p:tgtEl>
                                        <p:attrNameLst>
                                          <p:attrName>ppt_x</p:attrName>
                                        </p:attrNameLst>
                                      </p:cBhvr>
                                      <p:tavLst>
                                        <p:tav tm="0">
                                          <p:val>
                                            <p:strVal val="#ppt_x"/>
                                          </p:val>
                                        </p:tav>
                                        <p:tav tm="100000">
                                          <p:val>
                                            <p:strVal val="#ppt_x"/>
                                          </p:val>
                                        </p:tav>
                                      </p:tavLst>
                                    </p:anim>
                                    <p:anim calcmode="lin" valueType="num">
                                      <p:cBhvr>
                                        <p:cTn id="67" dur="500" fill="hold"/>
                                        <p:tgtEl>
                                          <p:spTgt spid="6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P spid="55" grpId="0" animBg="1"/>
      <p:bldP spid="56" grpId="0" animBg="1"/>
      <p:bldP spid="57" grpId="0" animBg="1"/>
      <p:bldP spid="58" grpId="0"/>
      <p:bldP spid="59" grpId="0"/>
      <p:bldP spid="60" grpId="0"/>
      <p:bldP spid="61" grpId="0"/>
      <p:bldP spid="62" grpId="0" animBg="1"/>
      <p:bldP spid="63" grpId="0" animBg="1"/>
      <p:bldP spid="64" grpId="0" animBg="1"/>
      <p:bldP spid="65" grpId="0" animBg="1"/>
      <p:bldP spid="66" grpId="0" animBg="1"/>
      <p:bldP spid="67" grpId="0" animBg="1"/>
      <p:bldP spid="68" grpId="0" animBg="1"/>
      <p:bldP spid="69"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1800664"/>
            <a:ext cx="4304715" cy="1584000"/>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dirty="0">
              <a:solidFill>
                <a:prstClr val="white"/>
              </a:solidFill>
            </a:endParaRPr>
          </a:p>
        </p:txBody>
      </p:sp>
      <p:sp>
        <p:nvSpPr>
          <p:cNvPr id="23" name="文本框 22"/>
          <p:cNvSpPr txBox="1"/>
          <p:nvPr/>
        </p:nvSpPr>
        <p:spPr>
          <a:xfrm>
            <a:off x="1803597" y="2218167"/>
            <a:ext cx="2236510" cy="707886"/>
          </a:xfrm>
          <a:prstGeom prst="rect">
            <a:avLst/>
          </a:prstGeom>
          <a:noFill/>
        </p:spPr>
        <p:txBody>
          <a:bodyPr wrap="none" lIns="91440" tIns="45720" rIns="91440" bIns="45720" rtlCol="0">
            <a:spAutoFit/>
          </a:bodyPr>
          <a:lstStyle/>
          <a:p>
            <a:r>
              <a:rPr lang="zh-CN" altLang="en-US" sz="4000" b="1" dirty="0" smtClean="0">
                <a:solidFill>
                  <a:prstClr val="white"/>
                </a:solidFill>
                <a:latin typeface="微软雅黑" panose="020B0503020204020204" pitchFamily="34" charset="-122"/>
                <a:ea typeface="微软雅黑" panose="020B0503020204020204" pitchFamily="34" charset="-122"/>
              </a:rPr>
              <a:t>第四部分</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5030877" y="2435910"/>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5030877" y="287246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5030879" y="3339320"/>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5150989" y="1700808"/>
            <a:ext cx="3060453" cy="666786"/>
          </a:xfrm>
          <a:prstGeom prst="rect">
            <a:avLst/>
          </a:prstGeom>
          <a:noFill/>
        </p:spPr>
        <p:txBody>
          <a:bodyPr wrap="none" lIns="91440" tIns="45720" rIns="91440" bIns="45720" rtlCol="0">
            <a:spAutoFit/>
          </a:bodyPr>
          <a:lstStyle/>
          <a:p>
            <a:r>
              <a:rPr lang="zh-CN" altLang="en-US" sz="3735" b="1" dirty="0">
                <a:solidFill>
                  <a:srgbClr val="796CC2"/>
                </a:solidFill>
                <a:latin typeface="微软雅黑" panose="020B0503020204020204" pitchFamily="34" charset="-122"/>
                <a:ea typeface="微软雅黑" panose="020B0503020204020204" pitchFamily="34" charset="-122"/>
              </a:rPr>
              <a:t>添加标题内容</a:t>
            </a:r>
            <a:endParaRPr lang="zh-CN" altLang="en-US" sz="3735" b="1" dirty="0">
              <a:solidFill>
                <a:srgbClr val="796CC2"/>
              </a:solidFill>
              <a:latin typeface="微软雅黑" panose="020B0503020204020204" pitchFamily="34" charset="-122"/>
              <a:ea typeface="微软雅黑" panose="020B0503020204020204" pitchFamily="34" charset="-122"/>
            </a:endParaRPr>
          </a:p>
        </p:txBody>
      </p:sp>
      <p:sp>
        <p:nvSpPr>
          <p:cNvPr id="28" name="矩形 27"/>
          <p:cNvSpPr/>
          <p:nvPr/>
        </p:nvSpPr>
        <p:spPr>
          <a:xfrm>
            <a:off x="5101219" y="4375054"/>
            <a:ext cx="7092000" cy="267287"/>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9" name="矩形 28"/>
          <p:cNvSpPr/>
          <p:nvPr/>
        </p:nvSpPr>
        <p:spPr>
          <a:xfrm>
            <a:off x="4403189" y="1800664"/>
            <a:ext cx="407963" cy="1584000"/>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prstClr val="white"/>
              </a:solidFill>
            </a:endParaRPr>
          </a:p>
        </p:txBody>
      </p:sp>
      <p:sp>
        <p:nvSpPr>
          <p:cNvPr id="30" name="TextBox 23"/>
          <p:cNvSpPr txBox="1"/>
          <p:nvPr/>
        </p:nvSpPr>
        <p:spPr>
          <a:xfrm>
            <a:off x="7860805" y="248125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1" name="TextBox 24"/>
          <p:cNvSpPr txBox="1"/>
          <p:nvPr/>
        </p:nvSpPr>
        <p:spPr>
          <a:xfrm>
            <a:off x="7860805" y="2917808"/>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2" name="TextBox 25"/>
          <p:cNvSpPr txBox="1"/>
          <p:nvPr/>
        </p:nvSpPr>
        <p:spPr>
          <a:xfrm>
            <a:off x="7860807" y="338466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5400000">
            <a:off x="-2040348" y="-428762"/>
            <a:ext cx="6167202" cy="4794252"/>
          </a:xfrm>
          <a:prstGeom prst="rect">
            <a:avLst/>
          </a:prstGeom>
        </p:spPr>
      </p:pic>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V="1">
            <a:off x="7618104" y="1858785"/>
            <a:ext cx="6096096" cy="597972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1000"/>
                                        <p:tgtEl>
                                          <p:spTgt spid="33"/>
                                        </p:tgtEl>
                                      </p:cBhvr>
                                    </p:animEffect>
                                    <p:anim calcmode="lin" valueType="num">
                                      <p:cBhvr>
                                        <p:cTn id="13" dur="1000" fill="hold"/>
                                        <p:tgtEl>
                                          <p:spTgt spid="33"/>
                                        </p:tgtEl>
                                        <p:attrNameLst>
                                          <p:attrName>ppt_x</p:attrName>
                                        </p:attrNameLst>
                                      </p:cBhvr>
                                      <p:tavLst>
                                        <p:tav tm="0">
                                          <p:val>
                                            <p:strVal val="#ppt_x"/>
                                          </p:val>
                                        </p:tav>
                                        <p:tav tm="100000">
                                          <p:val>
                                            <p:strVal val="#ppt_x"/>
                                          </p:val>
                                        </p:tav>
                                      </p:tavLst>
                                    </p:anim>
                                    <p:anim calcmode="lin" valueType="num">
                                      <p:cBhvr>
                                        <p:cTn id="14" dur="1000" fill="hold"/>
                                        <p:tgtEl>
                                          <p:spTgt spid="3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wipe(left)">
                                      <p:cBhvr>
                                        <p:cTn id="18" dur="500"/>
                                        <p:tgtEl>
                                          <p:spTgt spid="22"/>
                                        </p:tgtEl>
                                      </p:cBhvr>
                                    </p:animEffect>
                                  </p:childTnLst>
                                </p:cTn>
                              </p:par>
                              <p:par>
                                <p:cTn id="19" presetID="2" presetClass="entr" presetSubtype="1" fill="hold" grpId="0" nodeType="withEffect">
                                  <p:stCondLst>
                                    <p:cond delay="30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400" fill="hold"/>
                                        <p:tgtEl>
                                          <p:spTgt spid="29"/>
                                        </p:tgtEl>
                                        <p:attrNameLst>
                                          <p:attrName>ppt_x</p:attrName>
                                        </p:attrNameLst>
                                      </p:cBhvr>
                                      <p:tavLst>
                                        <p:tav tm="0">
                                          <p:val>
                                            <p:strVal val="#ppt_x"/>
                                          </p:val>
                                        </p:tav>
                                        <p:tav tm="100000">
                                          <p:val>
                                            <p:strVal val="#ppt_x"/>
                                          </p:val>
                                        </p:tav>
                                      </p:tavLst>
                                    </p:anim>
                                    <p:anim calcmode="lin" valueType="num">
                                      <p:cBhvr additive="base">
                                        <p:cTn id="22" dur="400" fill="hold"/>
                                        <p:tgtEl>
                                          <p:spTgt spid="29"/>
                                        </p:tgtEl>
                                        <p:attrNameLst>
                                          <p:attrName>ppt_y</p:attrName>
                                        </p:attrNameLst>
                                      </p:cBhvr>
                                      <p:tavLst>
                                        <p:tav tm="0">
                                          <p:val>
                                            <p:strVal val="0-#ppt_h/2"/>
                                          </p:val>
                                        </p:tav>
                                        <p:tav tm="100000">
                                          <p:val>
                                            <p:strVal val="#ppt_y"/>
                                          </p:val>
                                        </p:tav>
                                      </p:tavLst>
                                    </p:anim>
                                  </p:childTnLst>
                                </p:cTn>
                              </p:par>
                            </p:childTnLst>
                          </p:cTn>
                        </p:par>
                        <p:par>
                          <p:cTn id="23" fill="hold">
                            <p:stCondLst>
                              <p:cond delay="1500"/>
                            </p:stCondLst>
                            <p:childTnLst>
                              <p:par>
                                <p:cTn id="24" presetID="22" presetClass="entr" presetSubtype="8" fill="hold" grpId="0"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left)">
                                      <p:cBhvr>
                                        <p:cTn id="26" dur="500"/>
                                        <p:tgtEl>
                                          <p:spTgt spid="27"/>
                                        </p:tgtEl>
                                      </p:cBhvr>
                                    </p:animEffect>
                                  </p:childTnLst>
                                </p:cTn>
                              </p:par>
                            </p:childTnLst>
                          </p:cTn>
                        </p:par>
                        <p:par>
                          <p:cTn id="27" fill="hold">
                            <p:stCondLst>
                              <p:cond delay="2000"/>
                            </p:stCondLst>
                            <p:childTnLst>
                              <p:par>
                                <p:cTn id="28" presetID="2" presetClass="entr" presetSubtype="12"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additive="base">
                                        <p:cTn id="30" dur="500" fill="hold"/>
                                        <p:tgtEl>
                                          <p:spTgt spid="24"/>
                                        </p:tgtEl>
                                        <p:attrNameLst>
                                          <p:attrName>ppt_x</p:attrName>
                                        </p:attrNameLst>
                                      </p:cBhvr>
                                      <p:tavLst>
                                        <p:tav tm="0">
                                          <p:val>
                                            <p:strVal val="0-#ppt_w/2"/>
                                          </p:val>
                                        </p:tav>
                                        <p:tav tm="100000">
                                          <p:val>
                                            <p:strVal val="#ppt_x"/>
                                          </p:val>
                                        </p:tav>
                                      </p:tavLst>
                                    </p:anim>
                                    <p:anim calcmode="lin" valueType="num">
                                      <p:cBhvr additive="base">
                                        <p:cTn id="31" dur="500" fill="hold"/>
                                        <p:tgtEl>
                                          <p:spTgt spid="24"/>
                                        </p:tgtEl>
                                        <p:attrNameLst>
                                          <p:attrName>ppt_y</p:attrName>
                                        </p:attrNameLst>
                                      </p:cBhvr>
                                      <p:tavLst>
                                        <p:tav tm="0">
                                          <p:val>
                                            <p:strVal val="1+#ppt_h/2"/>
                                          </p:val>
                                        </p:tav>
                                        <p:tav tm="100000">
                                          <p:val>
                                            <p:strVal val="#ppt_y"/>
                                          </p:val>
                                        </p:tav>
                                      </p:tavLst>
                                    </p:anim>
                                  </p:childTnLst>
                                </p:cTn>
                              </p:par>
                              <p:par>
                                <p:cTn id="32" presetID="2" presetClass="entr" presetSubtype="12" fill="hold" grpId="0" nodeType="withEffect">
                                  <p:stCondLst>
                                    <p:cond delay="100"/>
                                  </p:stCondLst>
                                  <p:childTnLst>
                                    <p:set>
                                      <p:cBhvr>
                                        <p:cTn id="33" dur="1" fill="hold">
                                          <p:stCondLst>
                                            <p:cond delay="0"/>
                                          </p:stCondLst>
                                        </p:cTn>
                                        <p:tgtEl>
                                          <p:spTgt spid="25"/>
                                        </p:tgtEl>
                                        <p:attrNameLst>
                                          <p:attrName>style.visibility</p:attrName>
                                        </p:attrNameLst>
                                      </p:cBhvr>
                                      <p:to>
                                        <p:strVal val="visible"/>
                                      </p:to>
                                    </p:set>
                                    <p:anim calcmode="lin" valueType="num">
                                      <p:cBhvr additive="base">
                                        <p:cTn id="34" dur="500" fill="hold"/>
                                        <p:tgtEl>
                                          <p:spTgt spid="25"/>
                                        </p:tgtEl>
                                        <p:attrNameLst>
                                          <p:attrName>ppt_x</p:attrName>
                                        </p:attrNameLst>
                                      </p:cBhvr>
                                      <p:tavLst>
                                        <p:tav tm="0">
                                          <p:val>
                                            <p:strVal val="0-#ppt_w/2"/>
                                          </p:val>
                                        </p:tav>
                                        <p:tav tm="100000">
                                          <p:val>
                                            <p:strVal val="#ppt_x"/>
                                          </p:val>
                                        </p:tav>
                                      </p:tavLst>
                                    </p:anim>
                                    <p:anim calcmode="lin" valueType="num">
                                      <p:cBhvr additive="base">
                                        <p:cTn id="35" dur="500" fill="hold"/>
                                        <p:tgtEl>
                                          <p:spTgt spid="25"/>
                                        </p:tgtEl>
                                        <p:attrNameLst>
                                          <p:attrName>ppt_y</p:attrName>
                                        </p:attrNameLst>
                                      </p:cBhvr>
                                      <p:tavLst>
                                        <p:tav tm="0">
                                          <p:val>
                                            <p:strVal val="1+#ppt_h/2"/>
                                          </p:val>
                                        </p:tav>
                                        <p:tav tm="100000">
                                          <p:val>
                                            <p:strVal val="#ppt_y"/>
                                          </p:val>
                                        </p:tav>
                                      </p:tavLst>
                                    </p:anim>
                                  </p:childTnLst>
                                </p:cTn>
                              </p:par>
                              <p:par>
                                <p:cTn id="36" presetID="2" presetClass="entr" presetSubtype="12" fill="hold" grpId="0" nodeType="withEffect">
                                  <p:stCondLst>
                                    <p:cond delay="20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500" fill="hold"/>
                                        <p:tgtEl>
                                          <p:spTgt spid="26"/>
                                        </p:tgtEl>
                                        <p:attrNameLst>
                                          <p:attrName>ppt_x</p:attrName>
                                        </p:attrNameLst>
                                      </p:cBhvr>
                                      <p:tavLst>
                                        <p:tav tm="0">
                                          <p:val>
                                            <p:strVal val="0-#ppt_w/2"/>
                                          </p:val>
                                        </p:tav>
                                        <p:tav tm="100000">
                                          <p:val>
                                            <p:strVal val="#ppt_x"/>
                                          </p:val>
                                        </p:tav>
                                      </p:tavLst>
                                    </p:anim>
                                    <p:anim calcmode="lin" valueType="num">
                                      <p:cBhvr additive="base">
                                        <p:cTn id="39" dur="500" fill="hold"/>
                                        <p:tgtEl>
                                          <p:spTgt spid="26"/>
                                        </p:tgtEl>
                                        <p:attrNameLst>
                                          <p:attrName>ppt_y</p:attrName>
                                        </p:attrNameLst>
                                      </p:cBhvr>
                                      <p:tavLst>
                                        <p:tav tm="0">
                                          <p:val>
                                            <p:strVal val="1+#ppt_h/2"/>
                                          </p:val>
                                        </p:tav>
                                        <p:tav tm="100000">
                                          <p:val>
                                            <p:strVal val="#ppt_y"/>
                                          </p:val>
                                        </p:tav>
                                      </p:tavLst>
                                    </p:anim>
                                  </p:childTnLst>
                                </p:cTn>
                              </p:par>
                              <p:par>
                                <p:cTn id="40" presetID="2" presetClass="entr" presetSubtype="12" fill="hold" grpId="0" nodeType="withEffect">
                                  <p:stCondLst>
                                    <p:cond delay="300"/>
                                  </p:stCondLst>
                                  <p:childTnLst>
                                    <p:set>
                                      <p:cBhvr>
                                        <p:cTn id="41" dur="1" fill="hold">
                                          <p:stCondLst>
                                            <p:cond delay="0"/>
                                          </p:stCondLst>
                                        </p:cTn>
                                        <p:tgtEl>
                                          <p:spTgt spid="30"/>
                                        </p:tgtEl>
                                        <p:attrNameLst>
                                          <p:attrName>style.visibility</p:attrName>
                                        </p:attrNameLst>
                                      </p:cBhvr>
                                      <p:to>
                                        <p:strVal val="visible"/>
                                      </p:to>
                                    </p:set>
                                    <p:anim calcmode="lin" valueType="num">
                                      <p:cBhvr additive="base">
                                        <p:cTn id="42" dur="500" fill="hold"/>
                                        <p:tgtEl>
                                          <p:spTgt spid="30"/>
                                        </p:tgtEl>
                                        <p:attrNameLst>
                                          <p:attrName>ppt_x</p:attrName>
                                        </p:attrNameLst>
                                      </p:cBhvr>
                                      <p:tavLst>
                                        <p:tav tm="0">
                                          <p:val>
                                            <p:strVal val="0-#ppt_w/2"/>
                                          </p:val>
                                        </p:tav>
                                        <p:tav tm="100000">
                                          <p:val>
                                            <p:strVal val="#ppt_x"/>
                                          </p:val>
                                        </p:tav>
                                      </p:tavLst>
                                    </p:anim>
                                    <p:anim calcmode="lin" valueType="num">
                                      <p:cBhvr additive="base">
                                        <p:cTn id="43" dur="500" fill="hold"/>
                                        <p:tgtEl>
                                          <p:spTgt spid="30"/>
                                        </p:tgtEl>
                                        <p:attrNameLst>
                                          <p:attrName>ppt_y</p:attrName>
                                        </p:attrNameLst>
                                      </p:cBhvr>
                                      <p:tavLst>
                                        <p:tav tm="0">
                                          <p:val>
                                            <p:strVal val="1+#ppt_h/2"/>
                                          </p:val>
                                        </p:tav>
                                        <p:tav tm="100000">
                                          <p:val>
                                            <p:strVal val="#ppt_y"/>
                                          </p:val>
                                        </p:tav>
                                      </p:tavLst>
                                    </p:anim>
                                  </p:childTnLst>
                                </p:cTn>
                              </p:par>
                              <p:par>
                                <p:cTn id="44" presetID="2" presetClass="entr" presetSubtype="12" fill="hold" grpId="0" nodeType="withEffect">
                                  <p:stCondLst>
                                    <p:cond delay="400"/>
                                  </p:stCondLst>
                                  <p:childTnLst>
                                    <p:set>
                                      <p:cBhvr>
                                        <p:cTn id="45" dur="1" fill="hold">
                                          <p:stCondLst>
                                            <p:cond delay="0"/>
                                          </p:stCondLst>
                                        </p:cTn>
                                        <p:tgtEl>
                                          <p:spTgt spid="31"/>
                                        </p:tgtEl>
                                        <p:attrNameLst>
                                          <p:attrName>style.visibility</p:attrName>
                                        </p:attrNameLst>
                                      </p:cBhvr>
                                      <p:to>
                                        <p:strVal val="visible"/>
                                      </p:to>
                                    </p:set>
                                    <p:anim calcmode="lin" valueType="num">
                                      <p:cBhvr additive="base">
                                        <p:cTn id="46" dur="500" fill="hold"/>
                                        <p:tgtEl>
                                          <p:spTgt spid="31"/>
                                        </p:tgtEl>
                                        <p:attrNameLst>
                                          <p:attrName>ppt_x</p:attrName>
                                        </p:attrNameLst>
                                      </p:cBhvr>
                                      <p:tavLst>
                                        <p:tav tm="0">
                                          <p:val>
                                            <p:strVal val="0-#ppt_w/2"/>
                                          </p:val>
                                        </p:tav>
                                        <p:tav tm="100000">
                                          <p:val>
                                            <p:strVal val="#ppt_x"/>
                                          </p:val>
                                        </p:tav>
                                      </p:tavLst>
                                    </p:anim>
                                    <p:anim calcmode="lin" valueType="num">
                                      <p:cBhvr additive="base">
                                        <p:cTn id="47" dur="500" fill="hold"/>
                                        <p:tgtEl>
                                          <p:spTgt spid="31"/>
                                        </p:tgtEl>
                                        <p:attrNameLst>
                                          <p:attrName>ppt_y</p:attrName>
                                        </p:attrNameLst>
                                      </p:cBhvr>
                                      <p:tavLst>
                                        <p:tav tm="0">
                                          <p:val>
                                            <p:strVal val="1+#ppt_h/2"/>
                                          </p:val>
                                        </p:tav>
                                        <p:tav tm="100000">
                                          <p:val>
                                            <p:strVal val="#ppt_y"/>
                                          </p:val>
                                        </p:tav>
                                      </p:tavLst>
                                    </p:anim>
                                  </p:childTnLst>
                                </p:cTn>
                              </p:par>
                              <p:par>
                                <p:cTn id="48" presetID="2" presetClass="entr" presetSubtype="12" fill="hold" grpId="0" nodeType="withEffect">
                                  <p:stCondLst>
                                    <p:cond delay="500"/>
                                  </p:stCondLst>
                                  <p:childTnLst>
                                    <p:set>
                                      <p:cBhvr>
                                        <p:cTn id="49" dur="1" fill="hold">
                                          <p:stCondLst>
                                            <p:cond delay="0"/>
                                          </p:stCondLst>
                                        </p:cTn>
                                        <p:tgtEl>
                                          <p:spTgt spid="32"/>
                                        </p:tgtEl>
                                        <p:attrNameLst>
                                          <p:attrName>style.visibility</p:attrName>
                                        </p:attrNameLst>
                                      </p:cBhvr>
                                      <p:to>
                                        <p:strVal val="visible"/>
                                      </p:to>
                                    </p:set>
                                    <p:anim calcmode="lin" valueType="num">
                                      <p:cBhvr additive="base">
                                        <p:cTn id="50" dur="500" fill="hold"/>
                                        <p:tgtEl>
                                          <p:spTgt spid="32"/>
                                        </p:tgtEl>
                                        <p:attrNameLst>
                                          <p:attrName>ppt_x</p:attrName>
                                        </p:attrNameLst>
                                      </p:cBhvr>
                                      <p:tavLst>
                                        <p:tav tm="0">
                                          <p:val>
                                            <p:strVal val="0-#ppt_w/2"/>
                                          </p:val>
                                        </p:tav>
                                        <p:tav tm="100000">
                                          <p:val>
                                            <p:strVal val="#ppt_x"/>
                                          </p:val>
                                        </p:tav>
                                      </p:tavLst>
                                    </p:anim>
                                    <p:anim calcmode="lin" valueType="num">
                                      <p:cBhvr additive="base">
                                        <p:cTn id="51" dur="500" fill="hold"/>
                                        <p:tgtEl>
                                          <p:spTgt spid="32"/>
                                        </p:tgtEl>
                                        <p:attrNameLst>
                                          <p:attrName>ppt_y</p:attrName>
                                        </p:attrNameLst>
                                      </p:cBhvr>
                                      <p:tavLst>
                                        <p:tav tm="0">
                                          <p:val>
                                            <p:strVal val="1+#ppt_h/2"/>
                                          </p:val>
                                        </p:tav>
                                        <p:tav tm="100000">
                                          <p:val>
                                            <p:strVal val="#ppt_y"/>
                                          </p:val>
                                        </p:tav>
                                      </p:tavLst>
                                    </p:anim>
                                  </p:childTnLst>
                                </p:cTn>
                              </p:par>
                            </p:childTnLst>
                          </p:cTn>
                        </p:par>
                        <p:par>
                          <p:cTn id="52" fill="hold">
                            <p:stCondLst>
                              <p:cond delay="2500"/>
                            </p:stCondLst>
                            <p:childTnLst>
                              <p:par>
                                <p:cTn id="53" presetID="22" presetClass="entr" presetSubtype="8" fill="hold" grpId="0" nodeType="after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wipe(left)">
                                      <p:cBhvr>
                                        <p:cTn id="5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p:bldP spid="25" grpId="0"/>
      <p:bldP spid="26" grpId="0"/>
      <p:bldP spid="27" grpId="0"/>
      <p:bldP spid="28" grpId="0" animBg="1"/>
      <p:bldP spid="29" grpId="0" animBg="1"/>
      <p:bldP spid="30" grpId="0"/>
      <p:bldP spid="31" grpId="0"/>
      <p:bldP spid="3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0" y="1800664"/>
            <a:ext cx="4304715" cy="1584000"/>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dirty="0">
              <a:solidFill>
                <a:prstClr val="white"/>
              </a:solidFill>
            </a:endParaRPr>
          </a:p>
        </p:txBody>
      </p:sp>
      <p:sp>
        <p:nvSpPr>
          <p:cNvPr id="23" name="文本框 22"/>
          <p:cNvSpPr txBox="1"/>
          <p:nvPr/>
        </p:nvSpPr>
        <p:spPr>
          <a:xfrm>
            <a:off x="1803597" y="2218167"/>
            <a:ext cx="2236510" cy="707886"/>
          </a:xfrm>
          <a:prstGeom prst="rect">
            <a:avLst/>
          </a:prstGeom>
          <a:noFill/>
        </p:spPr>
        <p:txBody>
          <a:bodyPr wrap="none" lIns="91440" tIns="45720" rIns="91440" bIns="45720" rtlCol="0">
            <a:spAutoFit/>
          </a:bodyPr>
          <a:lstStyle/>
          <a:p>
            <a:r>
              <a:rPr lang="zh-CN" altLang="en-US" sz="4000" b="1" dirty="0">
                <a:solidFill>
                  <a:prstClr val="white"/>
                </a:solidFill>
                <a:latin typeface="微软雅黑" panose="020B0503020204020204" pitchFamily="34" charset="-122"/>
                <a:ea typeface="微软雅黑" panose="020B0503020204020204" pitchFamily="34" charset="-122"/>
              </a:rPr>
              <a:t>第一部分</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sp>
        <p:nvSpPr>
          <p:cNvPr id="24" name="TextBox 23"/>
          <p:cNvSpPr txBox="1"/>
          <p:nvPr/>
        </p:nvSpPr>
        <p:spPr>
          <a:xfrm>
            <a:off x="5030877" y="2435910"/>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5030877" y="287246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6" name="TextBox 25"/>
          <p:cNvSpPr txBox="1"/>
          <p:nvPr/>
        </p:nvSpPr>
        <p:spPr>
          <a:xfrm>
            <a:off x="5030879" y="3339320"/>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5150989" y="1700808"/>
            <a:ext cx="3060453" cy="666786"/>
          </a:xfrm>
          <a:prstGeom prst="rect">
            <a:avLst/>
          </a:prstGeom>
          <a:noFill/>
        </p:spPr>
        <p:txBody>
          <a:bodyPr wrap="none" lIns="91440" tIns="45720" rIns="91440" bIns="45720" rtlCol="0">
            <a:spAutoFit/>
          </a:bodyPr>
          <a:lstStyle/>
          <a:p>
            <a:r>
              <a:rPr lang="zh-CN" altLang="en-US" sz="3735" b="1" dirty="0">
                <a:solidFill>
                  <a:srgbClr val="796CC2"/>
                </a:solidFill>
                <a:latin typeface="微软雅黑" panose="020B0503020204020204" pitchFamily="34" charset="-122"/>
                <a:ea typeface="微软雅黑" panose="020B0503020204020204" pitchFamily="34" charset="-122"/>
              </a:rPr>
              <a:t>添加标题内容</a:t>
            </a:r>
            <a:endParaRPr lang="zh-CN" altLang="en-US" sz="3735" b="1" dirty="0">
              <a:solidFill>
                <a:srgbClr val="796CC2"/>
              </a:solidFill>
              <a:latin typeface="微软雅黑" panose="020B0503020204020204" pitchFamily="34" charset="-122"/>
              <a:ea typeface="微软雅黑" panose="020B0503020204020204" pitchFamily="34" charset="-122"/>
            </a:endParaRPr>
          </a:p>
        </p:txBody>
      </p:sp>
      <p:sp>
        <p:nvSpPr>
          <p:cNvPr id="28" name="矩形 27"/>
          <p:cNvSpPr/>
          <p:nvPr/>
        </p:nvSpPr>
        <p:spPr>
          <a:xfrm>
            <a:off x="5101219" y="4375054"/>
            <a:ext cx="7092000" cy="267287"/>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zh-CN" altLang="en-US" sz="2400">
              <a:solidFill>
                <a:prstClr val="white"/>
              </a:solidFill>
            </a:endParaRPr>
          </a:p>
        </p:txBody>
      </p:sp>
      <p:sp>
        <p:nvSpPr>
          <p:cNvPr id="29" name="矩形 28"/>
          <p:cNvSpPr/>
          <p:nvPr/>
        </p:nvSpPr>
        <p:spPr>
          <a:xfrm>
            <a:off x="4403189" y="1800664"/>
            <a:ext cx="407963" cy="1584000"/>
          </a:xfrm>
          <a:prstGeom prst="rect">
            <a:avLst/>
          </a:prstGeom>
          <a:solidFill>
            <a:srgbClr val="796CC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2400" dirty="0">
              <a:solidFill>
                <a:prstClr val="white"/>
              </a:solidFill>
            </a:endParaRPr>
          </a:p>
        </p:txBody>
      </p:sp>
      <p:sp>
        <p:nvSpPr>
          <p:cNvPr id="30" name="TextBox 23"/>
          <p:cNvSpPr txBox="1"/>
          <p:nvPr/>
        </p:nvSpPr>
        <p:spPr>
          <a:xfrm>
            <a:off x="7860805" y="248125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1" name="TextBox 24"/>
          <p:cNvSpPr txBox="1"/>
          <p:nvPr/>
        </p:nvSpPr>
        <p:spPr>
          <a:xfrm>
            <a:off x="7860805" y="2917808"/>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sp>
        <p:nvSpPr>
          <p:cNvPr id="32" name="TextBox 25"/>
          <p:cNvSpPr txBox="1"/>
          <p:nvPr/>
        </p:nvSpPr>
        <p:spPr>
          <a:xfrm>
            <a:off x="7860807" y="3384664"/>
            <a:ext cx="1667444" cy="379656"/>
          </a:xfrm>
          <a:prstGeom prst="rect">
            <a:avLst/>
          </a:prstGeom>
          <a:noFill/>
        </p:spPr>
        <p:txBody>
          <a:bodyPr wrap="none" lIns="91440" tIns="45720" rIns="91440" bIns="45720" rtlCol="0">
            <a:spAutoFit/>
          </a:bodyPr>
          <a:lstStyle/>
          <a:p>
            <a:pPr marL="285750" indent="-285750">
              <a:buFont typeface="Wingdings" panose="05000000000000000000" pitchFamily="2" charset="2"/>
              <a:buChar char="p"/>
            </a:pPr>
            <a:r>
              <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rPr>
              <a:t>添加小标题</a:t>
            </a:r>
            <a:endParaRPr lang="zh-CN" altLang="en-US" sz="1865" dirty="0">
              <a:solidFill>
                <a:prstClr val="black">
                  <a:lumMod val="85000"/>
                  <a:lumOff val="15000"/>
                </a:prstClr>
              </a:solidFill>
              <a:latin typeface="微软雅黑" panose="020B0503020204020204" pitchFamily="34" charset="-122"/>
              <a:ea typeface="微软雅黑" panose="020B0503020204020204" pitchFamily="34" charset="-122"/>
            </a:endParaRPr>
          </a:p>
        </p:txBody>
      </p:sp>
      <p:pic>
        <p:nvPicPr>
          <p:cNvPr id="33" name="图片 3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rot="5400000">
            <a:off x="-2040348" y="-428762"/>
            <a:ext cx="6167202" cy="4794252"/>
          </a:xfrm>
          <a:prstGeom prst="rect">
            <a:avLst/>
          </a:prstGeom>
        </p:spPr>
      </p:pic>
      <p:pic>
        <p:nvPicPr>
          <p:cNvPr id="34" name="图片 3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V="1">
            <a:off x="7618104" y="1858785"/>
            <a:ext cx="6096096" cy="5979722"/>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1000"/>
                                        <p:tgtEl>
                                          <p:spTgt spid="34"/>
                                        </p:tgtEl>
                                      </p:cBhvr>
                                    </p:animEffect>
                                    <p:anim calcmode="lin" valueType="num">
                                      <p:cBhvr>
                                        <p:cTn id="8" dur="1000" fill="hold"/>
                                        <p:tgtEl>
                                          <p:spTgt spid="34"/>
                                        </p:tgtEl>
                                        <p:attrNameLst>
                                          <p:attrName>ppt_x</p:attrName>
                                        </p:attrNameLst>
                                      </p:cBhvr>
                                      <p:tavLst>
                                        <p:tav tm="0">
                                          <p:val>
                                            <p:strVal val="#ppt_x"/>
                                          </p:val>
                                        </p:tav>
                                        <p:tav tm="100000">
                                          <p:val>
                                            <p:strVal val="#ppt_x"/>
                                          </p:val>
                                        </p:tav>
                                      </p:tavLst>
                                    </p:anim>
                                    <p:anim calcmode="lin" valueType="num">
                                      <p:cBhvr>
                                        <p:cTn id="9" dur="1000" fill="hold"/>
                                        <p:tgtEl>
                                          <p:spTgt spid="34"/>
                                        </p:tgtEl>
                                        <p:attrNameLst>
                                          <p:attrName>ppt_y</p:attrName>
                                        </p:attrNameLst>
                                      </p:cBhvr>
                                      <p:tavLst>
                                        <p:tav tm="0">
                                          <p:val>
                                            <p:strVal val="#ppt_y+.1"/>
                                          </p:val>
                                        </p:tav>
                                        <p:tav tm="100000">
                                          <p:val>
                                            <p:strVal val="#ppt_y"/>
                                          </p:val>
                                        </p:tav>
                                      </p:tavLst>
                                    </p:anim>
                                  </p:childTnLst>
                                </p:cTn>
                              </p:par>
                              <p:par>
                                <p:cTn id="10" presetID="47" presetClass="entr" presetSubtype="0" fill="hold" nodeType="with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1000"/>
                                        <p:tgtEl>
                                          <p:spTgt spid="33"/>
                                        </p:tgtEl>
                                      </p:cBhvr>
                                    </p:animEffect>
                                    <p:anim calcmode="lin" valueType="num">
                                      <p:cBhvr>
                                        <p:cTn id="13" dur="1000" fill="hold"/>
                                        <p:tgtEl>
                                          <p:spTgt spid="33"/>
                                        </p:tgtEl>
                                        <p:attrNameLst>
                                          <p:attrName>ppt_x</p:attrName>
                                        </p:attrNameLst>
                                      </p:cBhvr>
                                      <p:tavLst>
                                        <p:tav tm="0">
                                          <p:val>
                                            <p:strVal val="#ppt_x"/>
                                          </p:val>
                                        </p:tav>
                                        <p:tav tm="100000">
                                          <p:val>
                                            <p:strVal val="#ppt_x"/>
                                          </p:val>
                                        </p:tav>
                                      </p:tavLst>
                                    </p:anim>
                                    <p:anim calcmode="lin" valueType="num">
                                      <p:cBhvr>
                                        <p:cTn id="14" dur="1000" fill="hold"/>
                                        <p:tgtEl>
                                          <p:spTgt spid="3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22" presetClass="entr" presetSubtype="8" fill="hold" grpId="0" nodeType="after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wipe(left)">
                                      <p:cBhvr>
                                        <p:cTn id="18" dur="500"/>
                                        <p:tgtEl>
                                          <p:spTgt spid="22"/>
                                        </p:tgtEl>
                                      </p:cBhvr>
                                    </p:animEffect>
                                  </p:childTnLst>
                                </p:cTn>
                              </p:par>
                              <p:par>
                                <p:cTn id="19" presetID="2" presetClass="entr" presetSubtype="1" fill="hold" grpId="0" nodeType="withEffect">
                                  <p:stCondLst>
                                    <p:cond delay="300"/>
                                  </p:stCondLst>
                                  <p:childTnLst>
                                    <p:set>
                                      <p:cBhvr>
                                        <p:cTn id="20" dur="1" fill="hold">
                                          <p:stCondLst>
                                            <p:cond delay="0"/>
                                          </p:stCondLst>
                                        </p:cTn>
                                        <p:tgtEl>
                                          <p:spTgt spid="29"/>
                                        </p:tgtEl>
                                        <p:attrNameLst>
                                          <p:attrName>style.visibility</p:attrName>
                                        </p:attrNameLst>
                                      </p:cBhvr>
                                      <p:to>
                                        <p:strVal val="visible"/>
                                      </p:to>
                                    </p:set>
                                    <p:anim calcmode="lin" valueType="num">
                                      <p:cBhvr additive="base">
                                        <p:cTn id="21" dur="400" fill="hold"/>
                                        <p:tgtEl>
                                          <p:spTgt spid="29"/>
                                        </p:tgtEl>
                                        <p:attrNameLst>
                                          <p:attrName>ppt_x</p:attrName>
                                        </p:attrNameLst>
                                      </p:cBhvr>
                                      <p:tavLst>
                                        <p:tav tm="0">
                                          <p:val>
                                            <p:strVal val="#ppt_x"/>
                                          </p:val>
                                        </p:tav>
                                        <p:tav tm="100000">
                                          <p:val>
                                            <p:strVal val="#ppt_x"/>
                                          </p:val>
                                        </p:tav>
                                      </p:tavLst>
                                    </p:anim>
                                    <p:anim calcmode="lin" valueType="num">
                                      <p:cBhvr additive="base">
                                        <p:cTn id="22" dur="400" fill="hold"/>
                                        <p:tgtEl>
                                          <p:spTgt spid="29"/>
                                        </p:tgtEl>
                                        <p:attrNameLst>
                                          <p:attrName>ppt_y</p:attrName>
                                        </p:attrNameLst>
                                      </p:cBhvr>
                                      <p:tavLst>
                                        <p:tav tm="0">
                                          <p:val>
                                            <p:strVal val="0-#ppt_h/2"/>
                                          </p:val>
                                        </p:tav>
                                        <p:tav tm="100000">
                                          <p:val>
                                            <p:strVal val="#ppt_y"/>
                                          </p:val>
                                        </p:tav>
                                      </p:tavLst>
                                    </p:anim>
                                  </p:childTnLst>
                                </p:cTn>
                              </p:par>
                            </p:childTnLst>
                          </p:cTn>
                        </p:par>
                        <p:par>
                          <p:cTn id="23" fill="hold">
                            <p:stCondLst>
                              <p:cond delay="1500"/>
                            </p:stCondLst>
                            <p:childTnLst>
                              <p:par>
                                <p:cTn id="24" presetID="22" presetClass="entr" presetSubtype="8" fill="hold" grpId="0" nodeType="after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wipe(left)">
                                      <p:cBhvr>
                                        <p:cTn id="26" dur="500"/>
                                        <p:tgtEl>
                                          <p:spTgt spid="27"/>
                                        </p:tgtEl>
                                      </p:cBhvr>
                                    </p:animEffect>
                                  </p:childTnLst>
                                </p:cTn>
                              </p:par>
                            </p:childTnLst>
                          </p:cTn>
                        </p:par>
                        <p:par>
                          <p:cTn id="27" fill="hold">
                            <p:stCondLst>
                              <p:cond delay="2000"/>
                            </p:stCondLst>
                            <p:childTnLst>
                              <p:par>
                                <p:cTn id="28" presetID="2" presetClass="entr" presetSubtype="12"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 calcmode="lin" valueType="num">
                                      <p:cBhvr additive="base">
                                        <p:cTn id="30" dur="500" fill="hold"/>
                                        <p:tgtEl>
                                          <p:spTgt spid="24"/>
                                        </p:tgtEl>
                                        <p:attrNameLst>
                                          <p:attrName>ppt_x</p:attrName>
                                        </p:attrNameLst>
                                      </p:cBhvr>
                                      <p:tavLst>
                                        <p:tav tm="0">
                                          <p:val>
                                            <p:strVal val="0-#ppt_w/2"/>
                                          </p:val>
                                        </p:tav>
                                        <p:tav tm="100000">
                                          <p:val>
                                            <p:strVal val="#ppt_x"/>
                                          </p:val>
                                        </p:tav>
                                      </p:tavLst>
                                    </p:anim>
                                    <p:anim calcmode="lin" valueType="num">
                                      <p:cBhvr additive="base">
                                        <p:cTn id="31" dur="500" fill="hold"/>
                                        <p:tgtEl>
                                          <p:spTgt spid="24"/>
                                        </p:tgtEl>
                                        <p:attrNameLst>
                                          <p:attrName>ppt_y</p:attrName>
                                        </p:attrNameLst>
                                      </p:cBhvr>
                                      <p:tavLst>
                                        <p:tav tm="0">
                                          <p:val>
                                            <p:strVal val="1+#ppt_h/2"/>
                                          </p:val>
                                        </p:tav>
                                        <p:tav tm="100000">
                                          <p:val>
                                            <p:strVal val="#ppt_y"/>
                                          </p:val>
                                        </p:tav>
                                      </p:tavLst>
                                    </p:anim>
                                  </p:childTnLst>
                                </p:cTn>
                              </p:par>
                              <p:par>
                                <p:cTn id="32" presetID="2" presetClass="entr" presetSubtype="12" fill="hold" grpId="0" nodeType="withEffect">
                                  <p:stCondLst>
                                    <p:cond delay="100"/>
                                  </p:stCondLst>
                                  <p:childTnLst>
                                    <p:set>
                                      <p:cBhvr>
                                        <p:cTn id="33" dur="1" fill="hold">
                                          <p:stCondLst>
                                            <p:cond delay="0"/>
                                          </p:stCondLst>
                                        </p:cTn>
                                        <p:tgtEl>
                                          <p:spTgt spid="25"/>
                                        </p:tgtEl>
                                        <p:attrNameLst>
                                          <p:attrName>style.visibility</p:attrName>
                                        </p:attrNameLst>
                                      </p:cBhvr>
                                      <p:to>
                                        <p:strVal val="visible"/>
                                      </p:to>
                                    </p:set>
                                    <p:anim calcmode="lin" valueType="num">
                                      <p:cBhvr additive="base">
                                        <p:cTn id="34" dur="500" fill="hold"/>
                                        <p:tgtEl>
                                          <p:spTgt spid="25"/>
                                        </p:tgtEl>
                                        <p:attrNameLst>
                                          <p:attrName>ppt_x</p:attrName>
                                        </p:attrNameLst>
                                      </p:cBhvr>
                                      <p:tavLst>
                                        <p:tav tm="0">
                                          <p:val>
                                            <p:strVal val="0-#ppt_w/2"/>
                                          </p:val>
                                        </p:tav>
                                        <p:tav tm="100000">
                                          <p:val>
                                            <p:strVal val="#ppt_x"/>
                                          </p:val>
                                        </p:tav>
                                      </p:tavLst>
                                    </p:anim>
                                    <p:anim calcmode="lin" valueType="num">
                                      <p:cBhvr additive="base">
                                        <p:cTn id="35" dur="500" fill="hold"/>
                                        <p:tgtEl>
                                          <p:spTgt spid="25"/>
                                        </p:tgtEl>
                                        <p:attrNameLst>
                                          <p:attrName>ppt_y</p:attrName>
                                        </p:attrNameLst>
                                      </p:cBhvr>
                                      <p:tavLst>
                                        <p:tav tm="0">
                                          <p:val>
                                            <p:strVal val="1+#ppt_h/2"/>
                                          </p:val>
                                        </p:tav>
                                        <p:tav tm="100000">
                                          <p:val>
                                            <p:strVal val="#ppt_y"/>
                                          </p:val>
                                        </p:tav>
                                      </p:tavLst>
                                    </p:anim>
                                  </p:childTnLst>
                                </p:cTn>
                              </p:par>
                              <p:par>
                                <p:cTn id="36" presetID="2" presetClass="entr" presetSubtype="12" fill="hold" grpId="0" nodeType="withEffect">
                                  <p:stCondLst>
                                    <p:cond delay="200"/>
                                  </p:stCondLst>
                                  <p:childTnLst>
                                    <p:set>
                                      <p:cBhvr>
                                        <p:cTn id="37" dur="1" fill="hold">
                                          <p:stCondLst>
                                            <p:cond delay="0"/>
                                          </p:stCondLst>
                                        </p:cTn>
                                        <p:tgtEl>
                                          <p:spTgt spid="26"/>
                                        </p:tgtEl>
                                        <p:attrNameLst>
                                          <p:attrName>style.visibility</p:attrName>
                                        </p:attrNameLst>
                                      </p:cBhvr>
                                      <p:to>
                                        <p:strVal val="visible"/>
                                      </p:to>
                                    </p:set>
                                    <p:anim calcmode="lin" valueType="num">
                                      <p:cBhvr additive="base">
                                        <p:cTn id="38" dur="500" fill="hold"/>
                                        <p:tgtEl>
                                          <p:spTgt spid="26"/>
                                        </p:tgtEl>
                                        <p:attrNameLst>
                                          <p:attrName>ppt_x</p:attrName>
                                        </p:attrNameLst>
                                      </p:cBhvr>
                                      <p:tavLst>
                                        <p:tav tm="0">
                                          <p:val>
                                            <p:strVal val="0-#ppt_w/2"/>
                                          </p:val>
                                        </p:tav>
                                        <p:tav tm="100000">
                                          <p:val>
                                            <p:strVal val="#ppt_x"/>
                                          </p:val>
                                        </p:tav>
                                      </p:tavLst>
                                    </p:anim>
                                    <p:anim calcmode="lin" valueType="num">
                                      <p:cBhvr additive="base">
                                        <p:cTn id="39" dur="500" fill="hold"/>
                                        <p:tgtEl>
                                          <p:spTgt spid="26"/>
                                        </p:tgtEl>
                                        <p:attrNameLst>
                                          <p:attrName>ppt_y</p:attrName>
                                        </p:attrNameLst>
                                      </p:cBhvr>
                                      <p:tavLst>
                                        <p:tav tm="0">
                                          <p:val>
                                            <p:strVal val="1+#ppt_h/2"/>
                                          </p:val>
                                        </p:tav>
                                        <p:tav tm="100000">
                                          <p:val>
                                            <p:strVal val="#ppt_y"/>
                                          </p:val>
                                        </p:tav>
                                      </p:tavLst>
                                    </p:anim>
                                  </p:childTnLst>
                                </p:cTn>
                              </p:par>
                              <p:par>
                                <p:cTn id="40" presetID="2" presetClass="entr" presetSubtype="12" fill="hold" grpId="0" nodeType="withEffect">
                                  <p:stCondLst>
                                    <p:cond delay="300"/>
                                  </p:stCondLst>
                                  <p:childTnLst>
                                    <p:set>
                                      <p:cBhvr>
                                        <p:cTn id="41" dur="1" fill="hold">
                                          <p:stCondLst>
                                            <p:cond delay="0"/>
                                          </p:stCondLst>
                                        </p:cTn>
                                        <p:tgtEl>
                                          <p:spTgt spid="30"/>
                                        </p:tgtEl>
                                        <p:attrNameLst>
                                          <p:attrName>style.visibility</p:attrName>
                                        </p:attrNameLst>
                                      </p:cBhvr>
                                      <p:to>
                                        <p:strVal val="visible"/>
                                      </p:to>
                                    </p:set>
                                    <p:anim calcmode="lin" valueType="num">
                                      <p:cBhvr additive="base">
                                        <p:cTn id="42" dur="500" fill="hold"/>
                                        <p:tgtEl>
                                          <p:spTgt spid="30"/>
                                        </p:tgtEl>
                                        <p:attrNameLst>
                                          <p:attrName>ppt_x</p:attrName>
                                        </p:attrNameLst>
                                      </p:cBhvr>
                                      <p:tavLst>
                                        <p:tav tm="0">
                                          <p:val>
                                            <p:strVal val="0-#ppt_w/2"/>
                                          </p:val>
                                        </p:tav>
                                        <p:tav tm="100000">
                                          <p:val>
                                            <p:strVal val="#ppt_x"/>
                                          </p:val>
                                        </p:tav>
                                      </p:tavLst>
                                    </p:anim>
                                    <p:anim calcmode="lin" valueType="num">
                                      <p:cBhvr additive="base">
                                        <p:cTn id="43" dur="500" fill="hold"/>
                                        <p:tgtEl>
                                          <p:spTgt spid="30"/>
                                        </p:tgtEl>
                                        <p:attrNameLst>
                                          <p:attrName>ppt_y</p:attrName>
                                        </p:attrNameLst>
                                      </p:cBhvr>
                                      <p:tavLst>
                                        <p:tav tm="0">
                                          <p:val>
                                            <p:strVal val="1+#ppt_h/2"/>
                                          </p:val>
                                        </p:tav>
                                        <p:tav tm="100000">
                                          <p:val>
                                            <p:strVal val="#ppt_y"/>
                                          </p:val>
                                        </p:tav>
                                      </p:tavLst>
                                    </p:anim>
                                  </p:childTnLst>
                                </p:cTn>
                              </p:par>
                              <p:par>
                                <p:cTn id="44" presetID="2" presetClass="entr" presetSubtype="12" fill="hold" grpId="0" nodeType="withEffect">
                                  <p:stCondLst>
                                    <p:cond delay="400"/>
                                  </p:stCondLst>
                                  <p:childTnLst>
                                    <p:set>
                                      <p:cBhvr>
                                        <p:cTn id="45" dur="1" fill="hold">
                                          <p:stCondLst>
                                            <p:cond delay="0"/>
                                          </p:stCondLst>
                                        </p:cTn>
                                        <p:tgtEl>
                                          <p:spTgt spid="31"/>
                                        </p:tgtEl>
                                        <p:attrNameLst>
                                          <p:attrName>style.visibility</p:attrName>
                                        </p:attrNameLst>
                                      </p:cBhvr>
                                      <p:to>
                                        <p:strVal val="visible"/>
                                      </p:to>
                                    </p:set>
                                    <p:anim calcmode="lin" valueType="num">
                                      <p:cBhvr additive="base">
                                        <p:cTn id="46" dur="500" fill="hold"/>
                                        <p:tgtEl>
                                          <p:spTgt spid="31"/>
                                        </p:tgtEl>
                                        <p:attrNameLst>
                                          <p:attrName>ppt_x</p:attrName>
                                        </p:attrNameLst>
                                      </p:cBhvr>
                                      <p:tavLst>
                                        <p:tav tm="0">
                                          <p:val>
                                            <p:strVal val="0-#ppt_w/2"/>
                                          </p:val>
                                        </p:tav>
                                        <p:tav tm="100000">
                                          <p:val>
                                            <p:strVal val="#ppt_x"/>
                                          </p:val>
                                        </p:tav>
                                      </p:tavLst>
                                    </p:anim>
                                    <p:anim calcmode="lin" valueType="num">
                                      <p:cBhvr additive="base">
                                        <p:cTn id="47" dur="500" fill="hold"/>
                                        <p:tgtEl>
                                          <p:spTgt spid="31"/>
                                        </p:tgtEl>
                                        <p:attrNameLst>
                                          <p:attrName>ppt_y</p:attrName>
                                        </p:attrNameLst>
                                      </p:cBhvr>
                                      <p:tavLst>
                                        <p:tav tm="0">
                                          <p:val>
                                            <p:strVal val="1+#ppt_h/2"/>
                                          </p:val>
                                        </p:tav>
                                        <p:tav tm="100000">
                                          <p:val>
                                            <p:strVal val="#ppt_y"/>
                                          </p:val>
                                        </p:tav>
                                      </p:tavLst>
                                    </p:anim>
                                  </p:childTnLst>
                                </p:cTn>
                              </p:par>
                              <p:par>
                                <p:cTn id="48" presetID="2" presetClass="entr" presetSubtype="12" fill="hold" grpId="0" nodeType="withEffect">
                                  <p:stCondLst>
                                    <p:cond delay="500"/>
                                  </p:stCondLst>
                                  <p:childTnLst>
                                    <p:set>
                                      <p:cBhvr>
                                        <p:cTn id="49" dur="1" fill="hold">
                                          <p:stCondLst>
                                            <p:cond delay="0"/>
                                          </p:stCondLst>
                                        </p:cTn>
                                        <p:tgtEl>
                                          <p:spTgt spid="32"/>
                                        </p:tgtEl>
                                        <p:attrNameLst>
                                          <p:attrName>style.visibility</p:attrName>
                                        </p:attrNameLst>
                                      </p:cBhvr>
                                      <p:to>
                                        <p:strVal val="visible"/>
                                      </p:to>
                                    </p:set>
                                    <p:anim calcmode="lin" valueType="num">
                                      <p:cBhvr additive="base">
                                        <p:cTn id="50" dur="500" fill="hold"/>
                                        <p:tgtEl>
                                          <p:spTgt spid="32"/>
                                        </p:tgtEl>
                                        <p:attrNameLst>
                                          <p:attrName>ppt_x</p:attrName>
                                        </p:attrNameLst>
                                      </p:cBhvr>
                                      <p:tavLst>
                                        <p:tav tm="0">
                                          <p:val>
                                            <p:strVal val="0-#ppt_w/2"/>
                                          </p:val>
                                        </p:tav>
                                        <p:tav tm="100000">
                                          <p:val>
                                            <p:strVal val="#ppt_x"/>
                                          </p:val>
                                        </p:tav>
                                      </p:tavLst>
                                    </p:anim>
                                    <p:anim calcmode="lin" valueType="num">
                                      <p:cBhvr additive="base">
                                        <p:cTn id="51" dur="500" fill="hold"/>
                                        <p:tgtEl>
                                          <p:spTgt spid="32"/>
                                        </p:tgtEl>
                                        <p:attrNameLst>
                                          <p:attrName>ppt_y</p:attrName>
                                        </p:attrNameLst>
                                      </p:cBhvr>
                                      <p:tavLst>
                                        <p:tav tm="0">
                                          <p:val>
                                            <p:strVal val="1+#ppt_h/2"/>
                                          </p:val>
                                        </p:tav>
                                        <p:tav tm="100000">
                                          <p:val>
                                            <p:strVal val="#ppt_y"/>
                                          </p:val>
                                        </p:tav>
                                      </p:tavLst>
                                    </p:anim>
                                  </p:childTnLst>
                                </p:cTn>
                              </p:par>
                            </p:childTnLst>
                          </p:cTn>
                        </p:par>
                        <p:par>
                          <p:cTn id="52" fill="hold">
                            <p:stCondLst>
                              <p:cond delay="2500"/>
                            </p:stCondLst>
                            <p:childTnLst>
                              <p:par>
                                <p:cTn id="53" presetID="22" presetClass="entr" presetSubtype="8" fill="hold" grpId="0" nodeType="after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wipe(left)">
                                      <p:cBhvr>
                                        <p:cTn id="5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p:bldP spid="25" grpId="0"/>
      <p:bldP spid="26" grpId="0"/>
      <p:bldP spid="27" grpId="0"/>
      <p:bldP spid="28" grpId="0" animBg="1"/>
      <p:bldP spid="29" grpId="0" animBg="1"/>
      <p:bldP spid="30" grpId="0"/>
      <p:bldP spid="31" grpId="0"/>
      <p:bldP spid="3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ext Box 41"/>
          <p:cNvSpPr txBox="1">
            <a:spLocks noChangeArrowheads="1"/>
          </p:cNvSpPr>
          <p:nvPr/>
        </p:nvSpPr>
        <p:spPr bwMode="auto">
          <a:xfrm>
            <a:off x="1271465" y="1879265"/>
            <a:ext cx="2843319" cy="1708160"/>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400" dirty="0">
              <a:solidFill>
                <a:schemeClr val="tx1">
                  <a:lumMod val="50000"/>
                  <a:lumOff val="50000"/>
                </a:schemeClr>
              </a:solidFill>
              <a:latin typeface="+mn-ea"/>
            </a:endParaRPr>
          </a:p>
        </p:txBody>
      </p:sp>
      <p:sp>
        <p:nvSpPr>
          <p:cNvPr id="35" name="Text Box 45"/>
          <p:cNvSpPr txBox="1">
            <a:spLocks noChangeArrowheads="1"/>
          </p:cNvSpPr>
          <p:nvPr/>
        </p:nvSpPr>
        <p:spPr bwMode="auto">
          <a:xfrm>
            <a:off x="7493706" y="4306778"/>
            <a:ext cx="3742962" cy="1384995"/>
          </a:xfrm>
          <a:prstGeom prst="rect">
            <a:avLst/>
          </a:prstGeom>
          <a:noFill/>
          <a:ln>
            <a:noFill/>
          </a:ln>
          <a:effectLst/>
          <a:extLst>
            <a:ext uri="{909E8E84-426E-40DD-AFC4-6F175D3DCCD1}">
              <a14:hiddenFill xmlns:a14="http://schemas.microsoft.com/office/drawing/2010/main">
                <a:solidFill>
                  <a:srgbClr val="C800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400" dirty="0">
              <a:solidFill>
                <a:schemeClr val="tx1">
                  <a:lumMod val="50000"/>
                  <a:lumOff val="50000"/>
                </a:schemeClr>
              </a:solidFill>
              <a:latin typeface="+mn-ea"/>
            </a:endParaRPr>
          </a:p>
        </p:txBody>
      </p:sp>
      <p:grpSp>
        <p:nvGrpSpPr>
          <p:cNvPr id="36" name="Group 29"/>
          <p:cNvGrpSpPr/>
          <p:nvPr/>
        </p:nvGrpSpPr>
        <p:grpSpPr bwMode="auto">
          <a:xfrm>
            <a:off x="2143417" y="2849220"/>
            <a:ext cx="7845283" cy="3532108"/>
            <a:chOff x="1519" y="1661"/>
            <a:chExt cx="3629" cy="1633"/>
          </a:xfrm>
        </p:grpSpPr>
        <p:sp>
          <p:nvSpPr>
            <p:cNvPr id="37" name="Freeform 30"/>
            <p:cNvSpPr/>
            <p:nvPr/>
          </p:nvSpPr>
          <p:spPr bwMode="auto">
            <a:xfrm>
              <a:off x="2245" y="2886"/>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chemeClr val="tx1">
                  <a:lumMod val="50000"/>
                  <a:lumOff val="50000"/>
                </a:schemeClr>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bg1"/>
                </a:solidFill>
              </a:endParaRPr>
            </a:p>
          </p:txBody>
        </p:sp>
        <p:sp>
          <p:nvSpPr>
            <p:cNvPr id="41" name="Freeform 31"/>
            <p:cNvSpPr/>
            <p:nvPr/>
          </p:nvSpPr>
          <p:spPr bwMode="auto">
            <a:xfrm>
              <a:off x="2970" y="2477"/>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chemeClr val="tx1">
                  <a:lumMod val="50000"/>
                  <a:lumOff val="50000"/>
                </a:schemeClr>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bg1"/>
                </a:solidFill>
              </a:endParaRPr>
            </a:p>
          </p:txBody>
        </p:sp>
        <p:sp>
          <p:nvSpPr>
            <p:cNvPr id="42" name="Freeform 32"/>
            <p:cNvSpPr/>
            <p:nvPr/>
          </p:nvSpPr>
          <p:spPr bwMode="auto">
            <a:xfrm>
              <a:off x="3696" y="2069"/>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chemeClr val="tx1">
                  <a:lumMod val="50000"/>
                  <a:lumOff val="50000"/>
                </a:schemeClr>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bg1"/>
                </a:solidFill>
              </a:endParaRPr>
            </a:p>
          </p:txBody>
        </p:sp>
        <p:sp>
          <p:nvSpPr>
            <p:cNvPr id="43" name="Freeform 33"/>
            <p:cNvSpPr/>
            <p:nvPr/>
          </p:nvSpPr>
          <p:spPr bwMode="auto">
            <a:xfrm>
              <a:off x="4422" y="1661"/>
              <a:ext cx="726" cy="408"/>
            </a:xfrm>
            <a:custGeom>
              <a:avLst/>
              <a:gdLst>
                <a:gd name="T0" fmla="*/ 0 w 726"/>
                <a:gd name="T1" fmla="*/ 408 h 408"/>
                <a:gd name="T2" fmla="*/ 0 w 726"/>
                <a:gd name="T3" fmla="*/ 0 h 408"/>
                <a:gd name="T4" fmla="*/ 726 w 726"/>
                <a:gd name="T5" fmla="*/ 0 h 408"/>
              </a:gdLst>
              <a:ahLst/>
              <a:cxnLst>
                <a:cxn ang="0">
                  <a:pos x="T0" y="T1"/>
                </a:cxn>
                <a:cxn ang="0">
                  <a:pos x="T2" y="T3"/>
                </a:cxn>
                <a:cxn ang="0">
                  <a:pos x="T4" y="T5"/>
                </a:cxn>
              </a:cxnLst>
              <a:rect l="0" t="0" r="r" b="b"/>
              <a:pathLst>
                <a:path w="726" h="408">
                  <a:moveTo>
                    <a:pt x="0" y="408"/>
                  </a:moveTo>
                  <a:lnTo>
                    <a:pt x="0" y="0"/>
                  </a:lnTo>
                  <a:lnTo>
                    <a:pt x="726" y="0"/>
                  </a:lnTo>
                </a:path>
              </a:pathLst>
            </a:custGeom>
            <a:noFill/>
            <a:ln w="25400" cap="flat" cmpd="sng">
              <a:solidFill>
                <a:schemeClr val="tx1">
                  <a:lumMod val="50000"/>
                  <a:lumOff val="50000"/>
                </a:schemeClr>
              </a:solidFill>
              <a:prstDash val="solid"/>
              <a:round/>
              <a:headEnd type="none" w="med" len="med"/>
              <a:tailEnd type="none" w="med" len="med"/>
            </a:ln>
            <a:effectLst/>
            <a:extLst>
              <a:ext uri="{909E8E84-426E-40DD-AFC4-6F175D3DCCD1}">
                <a14:hiddenFill xmlns:a14="http://schemas.microsoft.com/office/drawing/2010/main">
                  <a:solidFill>
                    <a:srgbClr val="C80000"/>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bg1"/>
                </a:solidFill>
              </a:endParaRPr>
            </a:p>
          </p:txBody>
        </p:sp>
        <p:sp>
          <p:nvSpPr>
            <p:cNvPr id="46" name="Line 34"/>
            <p:cNvSpPr>
              <a:spLocks noChangeShapeType="1"/>
            </p:cNvSpPr>
            <p:nvPr/>
          </p:nvSpPr>
          <p:spPr bwMode="auto">
            <a:xfrm flipH="1">
              <a:off x="1519" y="3294"/>
              <a:ext cx="726" cy="0"/>
            </a:xfrm>
            <a:prstGeom prst="line">
              <a:avLst/>
            </a:prstGeom>
            <a:noFill/>
            <a:ln w="25400">
              <a:solidFill>
                <a:schemeClr val="tx1">
                  <a:lumMod val="50000"/>
                  <a:lumOff val="50000"/>
                </a:schemeClr>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chemeClr val="bg1"/>
                </a:solidFill>
              </a:endParaRPr>
            </a:p>
          </p:txBody>
        </p:sp>
      </p:grpSp>
      <p:sp>
        <p:nvSpPr>
          <p:cNvPr id="47" name="AutoShape 42"/>
          <p:cNvSpPr>
            <a:spLocks noChangeArrowheads="1"/>
          </p:cNvSpPr>
          <p:nvPr/>
        </p:nvSpPr>
        <p:spPr bwMode="auto">
          <a:xfrm rot="17429801">
            <a:off x="4153587" y="3243210"/>
            <a:ext cx="1276145" cy="1275480"/>
          </a:xfrm>
          <a:custGeom>
            <a:avLst/>
            <a:gdLst>
              <a:gd name="G0" fmla="+- 0 0 0"/>
              <a:gd name="G1" fmla="+- -7261746 0 0"/>
              <a:gd name="G2" fmla="+- 0 0 -7261746"/>
              <a:gd name="G3" fmla="+- 10800 0 0"/>
              <a:gd name="G4" fmla="+- 0 0 0"/>
              <a:gd name="T0" fmla="*/ 360 256 1"/>
              <a:gd name="T1" fmla="*/ 0 256 1"/>
              <a:gd name="G5" fmla="+- G2 T0 T1"/>
              <a:gd name="G6" fmla="?: G2 G2 G5"/>
              <a:gd name="G7" fmla="+- 0 0 G6"/>
              <a:gd name="G8" fmla="+- 5400 0 0"/>
              <a:gd name="G9" fmla="+- 0 0 -7261746"/>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7261746"/>
              <a:gd name="G36" fmla="sin G34 -7261746"/>
              <a:gd name="G37" fmla="+/ -7261746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16932 w 21600"/>
              <a:gd name="T5" fmla="*/ 1909 h 21600"/>
              <a:gd name="T6" fmla="*/ 7922 w 21600"/>
              <a:gd name="T7" fmla="*/ 3228 h 21600"/>
              <a:gd name="T8" fmla="*/ 13866 w 21600"/>
              <a:gd name="T9" fmla="*/ 6354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noFill/>
          <a:ln w="9525" algn="ctr">
            <a:solidFill>
              <a:schemeClr val="accent1"/>
            </a:solidFill>
            <a:prstDash val="dash"/>
            <a:miter lim="800000"/>
          </a:ln>
        </p:spPr>
        <p:txBody>
          <a:bodyPr anchor="ctr"/>
          <a:lstStyle/>
          <a:p>
            <a:pPr algn="ctr"/>
            <a:endParaRPr lang="zh-CN" altLang="en-US">
              <a:solidFill>
                <a:schemeClr val="bg1"/>
              </a:solidFill>
              <a:ea typeface="微软雅黑" panose="020B0503020204020204" pitchFamily="34" charset="-122"/>
            </a:endParaRPr>
          </a:p>
        </p:txBody>
      </p:sp>
      <p:sp>
        <p:nvSpPr>
          <p:cNvPr id="48" name="AutoShape 43"/>
          <p:cNvSpPr>
            <a:spLocks noChangeArrowheads="1"/>
          </p:cNvSpPr>
          <p:nvPr/>
        </p:nvSpPr>
        <p:spPr bwMode="auto">
          <a:xfrm rot="17429801">
            <a:off x="5770636" y="2360724"/>
            <a:ext cx="1276145" cy="1275480"/>
          </a:xfrm>
          <a:custGeom>
            <a:avLst/>
            <a:gdLst>
              <a:gd name="G0" fmla="+- 0 0 0"/>
              <a:gd name="G1" fmla="+- -7261746 0 0"/>
              <a:gd name="G2" fmla="+- 0 0 -7261746"/>
              <a:gd name="G3" fmla="+- 10800 0 0"/>
              <a:gd name="G4" fmla="+- 0 0 0"/>
              <a:gd name="T0" fmla="*/ 360 256 1"/>
              <a:gd name="T1" fmla="*/ 0 256 1"/>
              <a:gd name="G5" fmla="+- G2 T0 T1"/>
              <a:gd name="G6" fmla="?: G2 G2 G5"/>
              <a:gd name="G7" fmla="+- 0 0 G6"/>
              <a:gd name="G8" fmla="+- 5400 0 0"/>
              <a:gd name="G9" fmla="+- 0 0 -7261746"/>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7261746"/>
              <a:gd name="G36" fmla="sin G34 -7261746"/>
              <a:gd name="G37" fmla="+/ -7261746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16932 w 21600"/>
              <a:gd name="T5" fmla="*/ 1909 h 21600"/>
              <a:gd name="T6" fmla="*/ 7922 w 21600"/>
              <a:gd name="T7" fmla="*/ 3228 h 21600"/>
              <a:gd name="T8" fmla="*/ 13866 w 21600"/>
              <a:gd name="T9" fmla="*/ 6354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noFill/>
          <a:ln w="9525" algn="ctr">
            <a:solidFill>
              <a:schemeClr val="accent2"/>
            </a:solidFill>
            <a:prstDash val="dash"/>
            <a:miter lim="800000"/>
          </a:ln>
        </p:spPr>
        <p:txBody>
          <a:bodyPr anchor="ctr"/>
          <a:lstStyle/>
          <a:p>
            <a:pPr algn="ctr"/>
            <a:endParaRPr lang="zh-CN" altLang="en-US">
              <a:solidFill>
                <a:schemeClr val="bg1"/>
              </a:solidFill>
              <a:ea typeface="微软雅黑" panose="020B0503020204020204" pitchFamily="34" charset="-122"/>
            </a:endParaRPr>
          </a:p>
        </p:txBody>
      </p:sp>
      <p:sp>
        <p:nvSpPr>
          <p:cNvPr id="49" name="AutoShape 44"/>
          <p:cNvSpPr>
            <a:spLocks noChangeArrowheads="1"/>
          </p:cNvSpPr>
          <p:nvPr/>
        </p:nvSpPr>
        <p:spPr bwMode="auto">
          <a:xfrm rot="17429801">
            <a:off x="7290404" y="1525823"/>
            <a:ext cx="1276145" cy="1275480"/>
          </a:xfrm>
          <a:custGeom>
            <a:avLst/>
            <a:gdLst>
              <a:gd name="G0" fmla="+- 0 0 0"/>
              <a:gd name="G1" fmla="+- -7261746 0 0"/>
              <a:gd name="G2" fmla="+- 0 0 -7261746"/>
              <a:gd name="G3" fmla="+- 10800 0 0"/>
              <a:gd name="G4" fmla="+- 0 0 0"/>
              <a:gd name="T0" fmla="*/ 360 256 1"/>
              <a:gd name="T1" fmla="*/ 0 256 1"/>
              <a:gd name="G5" fmla="+- G2 T0 T1"/>
              <a:gd name="G6" fmla="?: G2 G2 G5"/>
              <a:gd name="G7" fmla="+- 0 0 G6"/>
              <a:gd name="G8" fmla="+- 5400 0 0"/>
              <a:gd name="G9" fmla="+- 0 0 -7261746"/>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7261746"/>
              <a:gd name="G36" fmla="sin G34 -7261746"/>
              <a:gd name="G37" fmla="+/ -7261746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16932 w 21600"/>
              <a:gd name="T5" fmla="*/ 1909 h 21600"/>
              <a:gd name="T6" fmla="*/ 7922 w 21600"/>
              <a:gd name="T7" fmla="*/ 3228 h 21600"/>
              <a:gd name="T8" fmla="*/ 13866 w 21600"/>
              <a:gd name="T9" fmla="*/ 6354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noFill/>
          <a:ln w="9525" algn="ctr">
            <a:solidFill>
              <a:schemeClr val="accent3"/>
            </a:solidFill>
            <a:prstDash val="dash"/>
            <a:miter lim="800000"/>
          </a:ln>
        </p:spPr>
        <p:txBody>
          <a:bodyPr anchor="ctr"/>
          <a:lstStyle/>
          <a:p>
            <a:pPr algn="ctr"/>
            <a:endParaRPr lang="zh-CN" altLang="en-US">
              <a:solidFill>
                <a:schemeClr val="bg1"/>
              </a:solidFill>
              <a:ea typeface="微软雅黑" panose="020B0503020204020204" pitchFamily="34" charset="-122"/>
            </a:endParaRPr>
          </a:p>
        </p:txBody>
      </p:sp>
      <p:sp>
        <p:nvSpPr>
          <p:cNvPr id="52" name="Oval 10"/>
          <p:cNvSpPr>
            <a:spLocks noChangeArrowheads="1"/>
          </p:cNvSpPr>
          <p:nvPr/>
        </p:nvSpPr>
        <p:spPr bwMode="auto">
          <a:xfrm>
            <a:off x="3810187" y="4123203"/>
            <a:ext cx="1325202" cy="1325893"/>
          </a:xfrm>
          <a:prstGeom prst="ellipse">
            <a:avLst/>
          </a:prstGeom>
          <a:solidFill>
            <a:schemeClr val="accent1"/>
          </a:solidFill>
          <a:ln>
            <a:noFill/>
          </a:ln>
        </p:spPr>
        <p:txBody>
          <a:bodyPr vert="horz" wrap="square" lIns="91440" tIns="45720" rIns="91440" bIns="45720" numCol="1" anchor="t" anchorCtr="0" compatLnSpc="1"/>
          <a:lstStyle/>
          <a:p>
            <a:endParaRPr lang="zh-CN" altLang="en-US">
              <a:solidFill>
                <a:schemeClr val="bg1"/>
              </a:solidFill>
              <a:latin typeface="+mn-ea"/>
            </a:endParaRPr>
          </a:p>
        </p:txBody>
      </p:sp>
      <p:sp>
        <p:nvSpPr>
          <p:cNvPr id="53" name="Text Box 46"/>
          <p:cNvSpPr txBox="1">
            <a:spLocks noChangeArrowheads="1"/>
          </p:cNvSpPr>
          <p:nvPr/>
        </p:nvSpPr>
        <p:spPr bwMode="auto">
          <a:xfrm>
            <a:off x="4160187" y="4495232"/>
            <a:ext cx="670601" cy="629015"/>
          </a:xfrm>
          <a:prstGeom prst="rect">
            <a:avLst/>
          </a:prstGeom>
          <a:noFill/>
          <a:ln w="3175" cap="flat" cmpd="sng">
            <a:noFill/>
            <a:bevel/>
          </a:ln>
          <a:extLst>
            <a:ext uri="{91240B29-F687-4F45-9708-019B960494DF}">
              <a14:hiddenLine xmlns:a14="http://schemas.microsoft.com/office/drawing/2010/main" w="9525">
                <a:solidFill>
                  <a:schemeClr val="tx1"/>
                </a:solidFill>
                <a:miter lim="800000"/>
                <a:headEnd/>
                <a:tailEnd/>
              </a14:hiddenLine>
            </a:ext>
          </a:extLst>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solidFill>
                  <a:srgbClr val="F8F8F8"/>
                </a:solidFill>
              </a:rPr>
              <a:t>填加</a:t>
            </a:r>
            <a:endParaRPr lang="en-US" altLang="zh-CN" dirty="0">
              <a:solidFill>
                <a:srgbClr val="F8F8F8"/>
              </a:solidFill>
            </a:endParaRPr>
          </a:p>
          <a:p>
            <a:r>
              <a:rPr lang="zh-CN" altLang="en-US" dirty="0">
                <a:solidFill>
                  <a:srgbClr val="F8F8F8"/>
                </a:solidFill>
              </a:rPr>
              <a:t>标题</a:t>
            </a:r>
            <a:endParaRPr lang="en-US" altLang="ko-KR" dirty="0">
              <a:solidFill>
                <a:srgbClr val="F8F8F8"/>
              </a:solidFill>
            </a:endParaRPr>
          </a:p>
        </p:txBody>
      </p:sp>
      <p:sp>
        <p:nvSpPr>
          <p:cNvPr id="54" name="Oval 5"/>
          <p:cNvSpPr>
            <a:spLocks noChangeArrowheads="1"/>
          </p:cNvSpPr>
          <p:nvPr/>
        </p:nvSpPr>
        <p:spPr bwMode="auto">
          <a:xfrm>
            <a:off x="2242861" y="5007851"/>
            <a:ext cx="1325203" cy="1325892"/>
          </a:xfrm>
          <a:prstGeom prst="ellipse">
            <a:avLst/>
          </a:prstGeom>
          <a:solidFill>
            <a:schemeClr val="tx2"/>
          </a:solidFill>
          <a:ln w="3175" cap="flat" cmpd="sng">
            <a:noFill/>
            <a:bevel/>
          </a:ln>
        </p:spPr>
        <p:txBody>
          <a:bodyPr anchor="ctr"/>
          <a:lstStyle/>
          <a:p>
            <a:pPr algn="ctr"/>
            <a:endParaRPr lang="zh-CN" altLang="en-US">
              <a:solidFill>
                <a:schemeClr val="bg1"/>
              </a:solidFill>
              <a:ea typeface="微软雅黑" panose="020B0503020204020204" pitchFamily="34" charset="-122"/>
            </a:endParaRPr>
          </a:p>
        </p:txBody>
      </p:sp>
      <p:sp>
        <p:nvSpPr>
          <p:cNvPr id="55" name="Text Box 47"/>
          <p:cNvSpPr txBox="1">
            <a:spLocks noChangeArrowheads="1"/>
          </p:cNvSpPr>
          <p:nvPr/>
        </p:nvSpPr>
        <p:spPr bwMode="auto">
          <a:xfrm>
            <a:off x="2564758" y="5379882"/>
            <a:ext cx="670601" cy="629015"/>
          </a:xfrm>
          <a:prstGeom prst="rect">
            <a:avLst/>
          </a:prstGeom>
          <a:noFill/>
          <a:ln w="3175" cap="flat" cmpd="sng">
            <a:noFill/>
            <a:bevel/>
          </a:ln>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solidFill>
                  <a:srgbClr val="F8F8F8"/>
                </a:solidFill>
              </a:rPr>
              <a:t>填加</a:t>
            </a:r>
            <a:endParaRPr lang="en-US" altLang="zh-CN" dirty="0">
              <a:solidFill>
                <a:srgbClr val="F8F8F8"/>
              </a:solidFill>
            </a:endParaRPr>
          </a:p>
          <a:p>
            <a:r>
              <a:rPr lang="zh-CN" altLang="en-US" dirty="0">
                <a:solidFill>
                  <a:srgbClr val="F8F8F8"/>
                </a:solidFill>
              </a:rPr>
              <a:t>标题</a:t>
            </a:r>
            <a:endParaRPr lang="en-US" altLang="ko-KR" dirty="0">
              <a:solidFill>
                <a:srgbClr val="F8F8F8"/>
              </a:solidFill>
            </a:endParaRPr>
          </a:p>
        </p:txBody>
      </p:sp>
      <p:sp>
        <p:nvSpPr>
          <p:cNvPr id="58" name="Oval 20"/>
          <p:cNvSpPr>
            <a:spLocks noChangeArrowheads="1"/>
          </p:cNvSpPr>
          <p:nvPr/>
        </p:nvSpPr>
        <p:spPr bwMode="auto">
          <a:xfrm>
            <a:off x="6949165" y="2360392"/>
            <a:ext cx="1325202" cy="1325892"/>
          </a:xfrm>
          <a:prstGeom prst="ellipse">
            <a:avLst/>
          </a:prstGeom>
          <a:solidFill>
            <a:schemeClr val="accent3"/>
          </a:solidFill>
          <a:ln>
            <a:noFill/>
          </a:ln>
        </p:spPr>
        <p:txBody>
          <a:bodyPr vert="horz" wrap="square" lIns="91440" tIns="45720" rIns="91440" bIns="45720" numCol="1" anchor="t" anchorCtr="0" compatLnSpc="1"/>
          <a:lstStyle/>
          <a:p>
            <a:endParaRPr lang="zh-CN" altLang="en-US">
              <a:solidFill>
                <a:schemeClr val="bg1"/>
              </a:solidFill>
              <a:latin typeface="+mn-ea"/>
            </a:endParaRPr>
          </a:p>
        </p:txBody>
      </p:sp>
      <p:sp>
        <p:nvSpPr>
          <p:cNvPr id="59" name="Text Box 48"/>
          <p:cNvSpPr txBox="1">
            <a:spLocks noChangeArrowheads="1"/>
          </p:cNvSpPr>
          <p:nvPr/>
        </p:nvSpPr>
        <p:spPr bwMode="auto">
          <a:xfrm>
            <a:off x="7284033" y="2730259"/>
            <a:ext cx="670601" cy="629015"/>
          </a:xfrm>
          <a:prstGeom prst="rect">
            <a:avLst/>
          </a:prstGeom>
          <a:noFill/>
          <a:ln w="3175" cap="flat" cmpd="sng">
            <a:noFill/>
            <a:bevel/>
          </a:ln>
          <a:extLst>
            <a:ext uri="{91240B29-F687-4F45-9708-019B960494DF}">
              <a14:hiddenLine xmlns:a14="http://schemas.microsoft.com/office/drawing/2010/main" w="9525">
                <a:solidFill>
                  <a:schemeClr val="tx1"/>
                </a:solidFill>
                <a:miter lim="800000"/>
                <a:headEnd/>
                <a:tailEnd/>
              </a14:hiddenLine>
            </a:ext>
          </a:extLst>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solidFill>
                  <a:srgbClr val="F8F8F8"/>
                </a:solidFill>
              </a:rPr>
              <a:t>填加</a:t>
            </a:r>
            <a:endParaRPr lang="en-US" altLang="zh-CN" dirty="0">
              <a:solidFill>
                <a:srgbClr val="F8F8F8"/>
              </a:solidFill>
            </a:endParaRPr>
          </a:p>
          <a:p>
            <a:r>
              <a:rPr lang="zh-CN" altLang="en-US" dirty="0">
                <a:solidFill>
                  <a:srgbClr val="F8F8F8"/>
                </a:solidFill>
              </a:rPr>
              <a:t>标题</a:t>
            </a:r>
            <a:endParaRPr lang="en-US" altLang="ko-KR" dirty="0">
              <a:solidFill>
                <a:srgbClr val="F8F8F8"/>
              </a:solidFill>
            </a:endParaRPr>
          </a:p>
        </p:txBody>
      </p:sp>
      <p:sp>
        <p:nvSpPr>
          <p:cNvPr id="60" name="Oval 15"/>
          <p:cNvSpPr>
            <a:spLocks noChangeArrowheads="1"/>
          </p:cNvSpPr>
          <p:nvPr/>
        </p:nvSpPr>
        <p:spPr bwMode="auto">
          <a:xfrm>
            <a:off x="5377515" y="3240717"/>
            <a:ext cx="1325203" cy="1325893"/>
          </a:xfrm>
          <a:prstGeom prst="ellipse">
            <a:avLst/>
          </a:prstGeom>
          <a:solidFill>
            <a:schemeClr val="accent2"/>
          </a:solidFill>
          <a:ln>
            <a:noFill/>
          </a:ln>
        </p:spPr>
        <p:txBody>
          <a:bodyPr vert="horz" wrap="square" lIns="91440" tIns="45720" rIns="91440" bIns="45720" numCol="1" anchor="t" anchorCtr="0" compatLnSpc="1"/>
          <a:lstStyle/>
          <a:p>
            <a:endParaRPr lang="zh-CN" altLang="en-US">
              <a:solidFill>
                <a:schemeClr val="bg1"/>
              </a:solidFill>
              <a:latin typeface="+mn-ea"/>
            </a:endParaRPr>
          </a:p>
        </p:txBody>
      </p:sp>
      <p:sp>
        <p:nvSpPr>
          <p:cNvPr id="66" name="Text Box 49"/>
          <p:cNvSpPr txBox="1">
            <a:spLocks noChangeArrowheads="1"/>
          </p:cNvSpPr>
          <p:nvPr/>
        </p:nvSpPr>
        <p:spPr bwMode="auto">
          <a:xfrm>
            <a:off x="5705897" y="3612745"/>
            <a:ext cx="670601" cy="629015"/>
          </a:xfrm>
          <a:prstGeom prst="rect">
            <a:avLst/>
          </a:prstGeom>
          <a:noFill/>
          <a:ln w="3175" cap="flat" cmpd="sng">
            <a:noFill/>
            <a:bevel/>
          </a:ln>
          <a:extLst>
            <a:ext uri="{91240B29-F687-4F45-9708-019B960494DF}">
              <a14:hiddenLine xmlns:a14="http://schemas.microsoft.com/office/drawing/2010/main" w="9525">
                <a:solidFill>
                  <a:schemeClr val="tx1"/>
                </a:solidFill>
                <a:miter lim="800000"/>
                <a:headEnd/>
                <a:tailEnd/>
              </a14:hiddenLine>
            </a:ext>
          </a:extLst>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solidFill>
                  <a:srgbClr val="F8F8F8"/>
                </a:solidFill>
              </a:rPr>
              <a:t>填加</a:t>
            </a:r>
            <a:endParaRPr lang="en-US" altLang="zh-CN" dirty="0">
              <a:solidFill>
                <a:srgbClr val="F8F8F8"/>
              </a:solidFill>
            </a:endParaRPr>
          </a:p>
          <a:p>
            <a:r>
              <a:rPr lang="zh-CN" altLang="en-US" dirty="0">
                <a:solidFill>
                  <a:srgbClr val="F8F8F8"/>
                </a:solidFill>
              </a:rPr>
              <a:t>标题</a:t>
            </a:r>
            <a:endParaRPr lang="en-US" altLang="ko-KR" dirty="0">
              <a:solidFill>
                <a:srgbClr val="F8F8F8"/>
              </a:solidFill>
            </a:endParaRPr>
          </a:p>
        </p:txBody>
      </p:sp>
      <p:sp>
        <p:nvSpPr>
          <p:cNvPr id="67" name="Oval 25"/>
          <p:cNvSpPr>
            <a:spLocks noChangeArrowheads="1"/>
          </p:cNvSpPr>
          <p:nvPr/>
        </p:nvSpPr>
        <p:spPr bwMode="auto">
          <a:xfrm>
            <a:off x="8516493" y="1475744"/>
            <a:ext cx="1325203" cy="1325893"/>
          </a:xfrm>
          <a:prstGeom prst="ellipse">
            <a:avLst/>
          </a:prstGeom>
          <a:solidFill>
            <a:schemeClr val="accent4"/>
          </a:solidFill>
          <a:ln w="3175" cap="flat" cmpd="sng">
            <a:noFill/>
            <a:bevel/>
          </a:ln>
        </p:spPr>
        <p:txBody>
          <a:bodyPr anchor="ctr"/>
          <a:lstStyle/>
          <a:p>
            <a:pPr algn="ctr"/>
            <a:endParaRPr lang="zh-CN" altLang="en-US">
              <a:solidFill>
                <a:schemeClr val="accent2"/>
              </a:solidFill>
              <a:ea typeface="微软雅黑" panose="020B0503020204020204" pitchFamily="34" charset="-122"/>
            </a:endParaRPr>
          </a:p>
        </p:txBody>
      </p:sp>
      <p:sp>
        <p:nvSpPr>
          <p:cNvPr id="68" name="Text Box 50"/>
          <p:cNvSpPr txBox="1">
            <a:spLocks noChangeArrowheads="1"/>
          </p:cNvSpPr>
          <p:nvPr/>
        </p:nvSpPr>
        <p:spPr bwMode="auto">
          <a:xfrm>
            <a:off x="8833398" y="1847773"/>
            <a:ext cx="645995" cy="646331"/>
          </a:xfrm>
          <a:prstGeom prst="rect">
            <a:avLst/>
          </a:prstGeom>
          <a:noFill/>
          <a:ln w="3175" cap="flat" cmpd="sng">
            <a:noFill/>
            <a:bevel/>
          </a:ln>
          <a:extLst>
            <a:ext uri="{91240B29-F687-4F45-9708-019B960494DF}">
              <a14:hiddenLine xmlns:a14="http://schemas.microsoft.com/office/drawing/2010/main" w="9525">
                <a:solidFill>
                  <a:schemeClr val="tx1"/>
                </a:solidFill>
                <a:miter lim="800000"/>
                <a:headEnd/>
                <a:tailEnd/>
              </a14:hiddenLine>
            </a:ext>
          </a:extLst>
        </p:spPr>
        <p:txBody>
          <a:bodyPr anchor="ctr"/>
          <a:lstStyle>
            <a:defPPr>
              <a:defRPr lang="zh-CN"/>
            </a:defPPr>
            <a:lvl1pPr algn="ctr">
              <a:defRPr>
                <a:solidFill>
                  <a:srgbClr val="FFFFFF"/>
                </a:solidFill>
                <a:ea typeface="微软雅黑" panose="020B0503020204020204" pitchFamily="34" charset="-122"/>
              </a:defRPr>
            </a:lvl1pPr>
          </a:lstStyle>
          <a:p>
            <a:r>
              <a:rPr lang="zh-CN" altLang="en-US" dirty="0">
                <a:solidFill>
                  <a:srgbClr val="F8F8F8"/>
                </a:solidFill>
              </a:rPr>
              <a:t>填加</a:t>
            </a:r>
            <a:endParaRPr lang="en-US" altLang="zh-CN" dirty="0">
              <a:solidFill>
                <a:srgbClr val="F8F8F8"/>
              </a:solidFill>
            </a:endParaRPr>
          </a:p>
          <a:p>
            <a:r>
              <a:rPr lang="zh-CN" altLang="en-US" dirty="0">
                <a:solidFill>
                  <a:srgbClr val="F8F8F8"/>
                </a:solidFill>
              </a:rPr>
              <a:t>标题</a:t>
            </a:r>
            <a:endParaRPr lang="en-US" altLang="ko-KR" dirty="0">
              <a:solidFill>
                <a:srgbClr val="F8F8F8"/>
              </a:solidFill>
            </a:endParaRPr>
          </a:p>
        </p:txBody>
      </p:sp>
      <p:sp>
        <p:nvSpPr>
          <p:cNvPr id="70" name="AutoShape 42"/>
          <p:cNvSpPr>
            <a:spLocks noChangeArrowheads="1"/>
          </p:cNvSpPr>
          <p:nvPr/>
        </p:nvSpPr>
        <p:spPr bwMode="auto">
          <a:xfrm rot="17429801">
            <a:off x="2721320" y="4184906"/>
            <a:ext cx="1276145" cy="1275480"/>
          </a:xfrm>
          <a:custGeom>
            <a:avLst/>
            <a:gdLst>
              <a:gd name="G0" fmla="+- 0 0 0"/>
              <a:gd name="G1" fmla="+- -7261746 0 0"/>
              <a:gd name="G2" fmla="+- 0 0 -7261746"/>
              <a:gd name="G3" fmla="+- 10800 0 0"/>
              <a:gd name="G4" fmla="+- 0 0 0"/>
              <a:gd name="T0" fmla="*/ 360 256 1"/>
              <a:gd name="T1" fmla="*/ 0 256 1"/>
              <a:gd name="G5" fmla="+- G2 T0 T1"/>
              <a:gd name="G6" fmla="?: G2 G2 G5"/>
              <a:gd name="G7" fmla="+- 0 0 G6"/>
              <a:gd name="G8" fmla="+- 5400 0 0"/>
              <a:gd name="G9" fmla="+- 0 0 -7261746"/>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7261746"/>
              <a:gd name="G36" fmla="sin G34 -7261746"/>
              <a:gd name="G37" fmla="+/ -7261746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16932 w 21600"/>
              <a:gd name="T5" fmla="*/ 1909 h 21600"/>
              <a:gd name="T6" fmla="*/ 7922 w 21600"/>
              <a:gd name="T7" fmla="*/ 3228 h 21600"/>
              <a:gd name="T8" fmla="*/ 13866 w 21600"/>
              <a:gd name="T9" fmla="*/ 6354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10144" y="5399"/>
                  <a:pt x="9494" y="5519"/>
                  <a:pt x="8881" y="5752"/>
                </a:cubicBezTo>
                <a:lnTo>
                  <a:pt x="6963" y="704"/>
                </a:lnTo>
                <a:cubicBezTo>
                  <a:pt x="8189" y="238"/>
                  <a:pt x="9489" y="-1"/>
                  <a:pt x="10800" y="0"/>
                </a:cubicBezTo>
                <a:cubicBezTo>
                  <a:pt x="16764" y="0"/>
                  <a:pt x="21599" y="4835"/>
                  <a:pt x="21600" y="10799"/>
                </a:cubicBezTo>
                <a:lnTo>
                  <a:pt x="21600" y="10800"/>
                </a:lnTo>
                <a:lnTo>
                  <a:pt x="24300" y="10800"/>
                </a:lnTo>
                <a:lnTo>
                  <a:pt x="18900" y="16200"/>
                </a:lnTo>
                <a:lnTo>
                  <a:pt x="13500" y="10800"/>
                </a:lnTo>
                <a:lnTo>
                  <a:pt x="16200" y="10800"/>
                </a:lnTo>
                <a:close/>
              </a:path>
            </a:pathLst>
          </a:custGeom>
          <a:noFill/>
          <a:ln w="9525" algn="ctr">
            <a:solidFill>
              <a:schemeClr val="tx2"/>
            </a:solidFill>
            <a:prstDash val="dash"/>
            <a:miter lim="800000"/>
          </a:ln>
        </p:spPr>
        <p:txBody>
          <a:bodyPr anchor="ctr"/>
          <a:lstStyle/>
          <a:p>
            <a:pPr algn="ctr"/>
            <a:endParaRPr lang="zh-CN" altLang="en-US">
              <a:solidFill>
                <a:schemeClr val="bg1"/>
              </a:solidFill>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wipe(down)">
                                      <p:cBhvr>
                                        <p:cTn id="7" dur="1000"/>
                                        <p:tgtEl>
                                          <p:spTgt spid="36"/>
                                        </p:tgtEl>
                                      </p:cBhvr>
                                    </p:animEffect>
                                  </p:childTnLst>
                                </p:cTn>
                              </p:par>
                            </p:childTnLst>
                          </p:cTn>
                        </p:par>
                        <p:par>
                          <p:cTn id="8" fill="hold">
                            <p:stCondLst>
                              <p:cond delay="1000"/>
                            </p:stCondLst>
                            <p:childTnLst>
                              <p:par>
                                <p:cTn id="9" presetID="26" presetClass="entr" presetSubtype="0" fill="hold" grpId="0" nodeType="after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wipe(down)">
                                      <p:cBhvr>
                                        <p:cTn id="11" dur="145">
                                          <p:stCondLst>
                                            <p:cond delay="0"/>
                                          </p:stCondLst>
                                        </p:cTn>
                                        <p:tgtEl>
                                          <p:spTgt spid="54"/>
                                        </p:tgtEl>
                                      </p:cBhvr>
                                    </p:animEffect>
                                    <p:anim calcmode="lin" valueType="num">
                                      <p:cBhvr>
                                        <p:cTn id="12" dur="456" tmFilter="0,0; 0.14,0.36; 0.43,0.73; 0.71,0.91; 1.0,1.0">
                                          <p:stCondLst>
                                            <p:cond delay="0"/>
                                          </p:stCondLst>
                                        </p:cTn>
                                        <p:tgtEl>
                                          <p:spTgt spid="54"/>
                                        </p:tgtEl>
                                        <p:attrNameLst>
                                          <p:attrName>ppt_x</p:attrName>
                                        </p:attrNameLst>
                                      </p:cBhvr>
                                      <p:tavLst>
                                        <p:tav tm="0">
                                          <p:val>
                                            <p:strVal val="#ppt_x-0.25"/>
                                          </p:val>
                                        </p:tav>
                                        <p:tav tm="100000">
                                          <p:val>
                                            <p:strVal val="#ppt_x"/>
                                          </p:val>
                                        </p:tav>
                                      </p:tavLst>
                                    </p:anim>
                                    <p:anim calcmode="lin" valueType="num">
                                      <p:cBhvr>
                                        <p:cTn id="13" dur="166" tmFilter="0.0,0.0; 0.25,0.07; 0.50,0.2; 0.75,0.467; 1.0,1.0">
                                          <p:stCondLst>
                                            <p:cond delay="0"/>
                                          </p:stCondLst>
                                        </p:cTn>
                                        <p:tgtEl>
                                          <p:spTgt spid="54"/>
                                        </p:tgtEl>
                                        <p:attrNameLst>
                                          <p:attrName>ppt_y</p:attrName>
                                        </p:attrNameLst>
                                      </p:cBhvr>
                                      <p:tavLst>
                                        <p:tav tm="0" fmla="#ppt_y-sin(pi*$)/3">
                                          <p:val>
                                            <p:fltVal val="0.5"/>
                                          </p:val>
                                        </p:tav>
                                        <p:tav tm="100000">
                                          <p:val>
                                            <p:fltVal val="1"/>
                                          </p:val>
                                        </p:tav>
                                      </p:tavLst>
                                    </p:anim>
                                    <p:anim calcmode="lin" valueType="num">
                                      <p:cBhvr>
                                        <p:cTn id="14" dur="166" tmFilter="0, 0; 0.125,0.2665; 0.25,0.4; 0.375,0.465; 0.5,0.5;  0.625,0.535; 0.75,0.6; 0.875,0.7335; 1,1">
                                          <p:stCondLst>
                                            <p:cond delay="166"/>
                                          </p:stCondLst>
                                        </p:cTn>
                                        <p:tgtEl>
                                          <p:spTgt spid="54"/>
                                        </p:tgtEl>
                                        <p:attrNameLst>
                                          <p:attrName>ppt_y</p:attrName>
                                        </p:attrNameLst>
                                      </p:cBhvr>
                                      <p:tavLst>
                                        <p:tav tm="0" fmla="#ppt_y-sin(pi*$)/9">
                                          <p:val>
                                            <p:fltVal val="0"/>
                                          </p:val>
                                        </p:tav>
                                        <p:tav tm="100000">
                                          <p:val>
                                            <p:fltVal val="1"/>
                                          </p:val>
                                        </p:tav>
                                      </p:tavLst>
                                    </p:anim>
                                    <p:anim calcmode="lin" valueType="num">
                                      <p:cBhvr>
                                        <p:cTn id="15" dur="83" tmFilter="0, 0; 0.125,0.2665; 0.25,0.4; 0.375,0.465; 0.5,0.5;  0.625,0.535; 0.75,0.6; 0.875,0.7335; 1,1">
                                          <p:stCondLst>
                                            <p:cond delay="331"/>
                                          </p:stCondLst>
                                        </p:cTn>
                                        <p:tgtEl>
                                          <p:spTgt spid="54"/>
                                        </p:tgtEl>
                                        <p:attrNameLst>
                                          <p:attrName>ppt_y</p:attrName>
                                        </p:attrNameLst>
                                      </p:cBhvr>
                                      <p:tavLst>
                                        <p:tav tm="0" fmla="#ppt_y-sin(pi*$)/27">
                                          <p:val>
                                            <p:fltVal val="0"/>
                                          </p:val>
                                        </p:tav>
                                        <p:tav tm="100000">
                                          <p:val>
                                            <p:fltVal val="1"/>
                                          </p:val>
                                        </p:tav>
                                      </p:tavLst>
                                    </p:anim>
                                    <p:anim calcmode="lin" valueType="num">
                                      <p:cBhvr>
                                        <p:cTn id="16" dur="41" tmFilter="0, 0; 0.125,0.2665; 0.25,0.4; 0.375,0.465; 0.5,0.5;  0.625,0.535; 0.75,0.6; 0.875,0.7335; 1,1">
                                          <p:stCondLst>
                                            <p:cond delay="414"/>
                                          </p:stCondLst>
                                        </p:cTn>
                                        <p:tgtEl>
                                          <p:spTgt spid="54"/>
                                        </p:tgtEl>
                                        <p:attrNameLst>
                                          <p:attrName>ppt_y</p:attrName>
                                        </p:attrNameLst>
                                      </p:cBhvr>
                                      <p:tavLst>
                                        <p:tav tm="0" fmla="#ppt_y-sin(pi*$)/81">
                                          <p:val>
                                            <p:fltVal val="0"/>
                                          </p:val>
                                        </p:tav>
                                        <p:tav tm="100000">
                                          <p:val>
                                            <p:fltVal val="1"/>
                                          </p:val>
                                        </p:tav>
                                      </p:tavLst>
                                    </p:anim>
                                    <p:animScale>
                                      <p:cBhvr>
                                        <p:cTn id="17" dur="7">
                                          <p:stCondLst>
                                            <p:cond delay="163"/>
                                          </p:stCondLst>
                                        </p:cTn>
                                        <p:tgtEl>
                                          <p:spTgt spid="54"/>
                                        </p:tgtEl>
                                      </p:cBhvr>
                                      <p:to x="100000" y="60000"/>
                                    </p:animScale>
                                    <p:animScale>
                                      <p:cBhvr>
                                        <p:cTn id="18" dur="42" decel="50000">
                                          <p:stCondLst>
                                            <p:cond delay="169"/>
                                          </p:stCondLst>
                                        </p:cTn>
                                        <p:tgtEl>
                                          <p:spTgt spid="54"/>
                                        </p:tgtEl>
                                      </p:cBhvr>
                                      <p:to x="100000" y="100000"/>
                                    </p:animScale>
                                    <p:animScale>
                                      <p:cBhvr>
                                        <p:cTn id="19" dur="7">
                                          <p:stCondLst>
                                            <p:cond delay="328"/>
                                          </p:stCondLst>
                                        </p:cTn>
                                        <p:tgtEl>
                                          <p:spTgt spid="54"/>
                                        </p:tgtEl>
                                      </p:cBhvr>
                                      <p:to x="100000" y="80000"/>
                                    </p:animScale>
                                    <p:animScale>
                                      <p:cBhvr>
                                        <p:cTn id="20" dur="42" decel="50000">
                                          <p:stCondLst>
                                            <p:cond delay="335"/>
                                          </p:stCondLst>
                                        </p:cTn>
                                        <p:tgtEl>
                                          <p:spTgt spid="54"/>
                                        </p:tgtEl>
                                      </p:cBhvr>
                                      <p:to x="100000" y="100000"/>
                                    </p:animScale>
                                    <p:animScale>
                                      <p:cBhvr>
                                        <p:cTn id="21" dur="7">
                                          <p:stCondLst>
                                            <p:cond delay="411"/>
                                          </p:stCondLst>
                                        </p:cTn>
                                        <p:tgtEl>
                                          <p:spTgt spid="54"/>
                                        </p:tgtEl>
                                      </p:cBhvr>
                                      <p:to x="100000" y="90000"/>
                                    </p:animScale>
                                    <p:animScale>
                                      <p:cBhvr>
                                        <p:cTn id="22" dur="42" decel="50000">
                                          <p:stCondLst>
                                            <p:cond delay="417"/>
                                          </p:stCondLst>
                                        </p:cTn>
                                        <p:tgtEl>
                                          <p:spTgt spid="54"/>
                                        </p:tgtEl>
                                      </p:cBhvr>
                                      <p:to x="100000" y="100000"/>
                                    </p:animScale>
                                    <p:animScale>
                                      <p:cBhvr>
                                        <p:cTn id="23" dur="7">
                                          <p:stCondLst>
                                            <p:cond delay="452"/>
                                          </p:stCondLst>
                                        </p:cTn>
                                        <p:tgtEl>
                                          <p:spTgt spid="54"/>
                                        </p:tgtEl>
                                      </p:cBhvr>
                                      <p:to x="100000" y="95000"/>
                                    </p:animScale>
                                    <p:animScale>
                                      <p:cBhvr>
                                        <p:cTn id="24" dur="42" decel="50000">
                                          <p:stCondLst>
                                            <p:cond delay="459"/>
                                          </p:stCondLst>
                                        </p:cTn>
                                        <p:tgtEl>
                                          <p:spTgt spid="54"/>
                                        </p:tgtEl>
                                      </p:cBhvr>
                                      <p:to x="100000" y="100000"/>
                                    </p:animScale>
                                  </p:childTnLst>
                                </p:cTn>
                              </p:par>
                            </p:childTnLst>
                          </p:cTn>
                        </p:par>
                        <p:par>
                          <p:cTn id="25" fill="hold">
                            <p:stCondLst>
                              <p:cond delay="2000"/>
                            </p:stCondLst>
                            <p:childTnLst>
                              <p:par>
                                <p:cTn id="26" presetID="31" presetClass="entr" presetSubtype="0" fill="hold" grpId="0" nodeType="afterEffect">
                                  <p:stCondLst>
                                    <p:cond delay="0"/>
                                  </p:stCondLst>
                                  <p:childTnLst>
                                    <p:set>
                                      <p:cBhvr>
                                        <p:cTn id="27" dur="1" fill="hold">
                                          <p:stCondLst>
                                            <p:cond delay="0"/>
                                          </p:stCondLst>
                                        </p:cTn>
                                        <p:tgtEl>
                                          <p:spTgt spid="55"/>
                                        </p:tgtEl>
                                        <p:attrNameLst>
                                          <p:attrName>style.visibility</p:attrName>
                                        </p:attrNameLst>
                                      </p:cBhvr>
                                      <p:to>
                                        <p:strVal val="visible"/>
                                      </p:to>
                                    </p:set>
                                    <p:anim calcmode="lin" valueType="num">
                                      <p:cBhvr>
                                        <p:cTn id="28" dur="500" fill="hold"/>
                                        <p:tgtEl>
                                          <p:spTgt spid="55"/>
                                        </p:tgtEl>
                                        <p:attrNameLst>
                                          <p:attrName>ppt_w</p:attrName>
                                        </p:attrNameLst>
                                      </p:cBhvr>
                                      <p:tavLst>
                                        <p:tav tm="0">
                                          <p:val>
                                            <p:fltVal val="0"/>
                                          </p:val>
                                        </p:tav>
                                        <p:tav tm="100000">
                                          <p:val>
                                            <p:strVal val="#ppt_w"/>
                                          </p:val>
                                        </p:tav>
                                      </p:tavLst>
                                    </p:anim>
                                    <p:anim calcmode="lin" valueType="num">
                                      <p:cBhvr>
                                        <p:cTn id="29" dur="500" fill="hold"/>
                                        <p:tgtEl>
                                          <p:spTgt spid="55"/>
                                        </p:tgtEl>
                                        <p:attrNameLst>
                                          <p:attrName>ppt_h</p:attrName>
                                        </p:attrNameLst>
                                      </p:cBhvr>
                                      <p:tavLst>
                                        <p:tav tm="0">
                                          <p:val>
                                            <p:fltVal val="0"/>
                                          </p:val>
                                        </p:tav>
                                        <p:tav tm="100000">
                                          <p:val>
                                            <p:strVal val="#ppt_h"/>
                                          </p:val>
                                        </p:tav>
                                      </p:tavLst>
                                    </p:anim>
                                    <p:anim calcmode="lin" valueType="num">
                                      <p:cBhvr>
                                        <p:cTn id="30" dur="500" fill="hold"/>
                                        <p:tgtEl>
                                          <p:spTgt spid="55"/>
                                        </p:tgtEl>
                                        <p:attrNameLst>
                                          <p:attrName>style.rotation</p:attrName>
                                        </p:attrNameLst>
                                      </p:cBhvr>
                                      <p:tavLst>
                                        <p:tav tm="0">
                                          <p:val>
                                            <p:fltVal val="90"/>
                                          </p:val>
                                        </p:tav>
                                        <p:tav tm="100000">
                                          <p:val>
                                            <p:fltVal val="0"/>
                                          </p:val>
                                        </p:tav>
                                      </p:tavLst>
                                    </p:anim>
                                    <p:animEffect transition="in" filter="fade">
                                      <p:cBhvr>
                                        <p:cTn id="31" dur="500"/>
                                        <p:tgtEl>
                                          <p:spTgt spid="55"/>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70"/>
                                        </p:tgtEl>
                                        <p:attrNameLst>
                                          <p:attrName>style.visibility</p:attrName>
                                        </p:attrNameLst>
                                      </p:cBhvr>
                                      <p:to>
                                        <p:strVal val="visible"/>
                                      </p:to>
                                    </p:set>
                                    <p:animEffect transition="in" filter="wipe(left)">
                                      <p:cBhvr>
                                        <p:cTn id="35" dur="300"/>
                                        <p:tgtEl>
                                          <p:spTgt spid="70"/>
                                        </p:tgtEl>
                                      </p:cBhvr>
                                    </p:animEffect>
                                  </p:childTnLst>
                                </p:cTn>
                              </p:par>
                            </p:childTnLst>
                          </p:cTn>
                        </p:par>
                        <p:par>
                          <p:cTn id="36" fill="hold">
                            <p:stCondLst>
                              <p:cond delay="3000"/>
                            </p:stCondLst>
                            <p:childTnLst>
                              <p:par>
                                <p:cTn id="37" presetID="26" presetClass="entr" presetSubtype="0" fill="hold" grpId="0" nodeType="afterEffect">
                                  <p:stCondLst>
                                    <p:cond delay="0"/>
                                  </p:stCondLst>
                                  <p:childTnLst>
                                    <p:set>
                                      <p:cBhvr>
                                        <p:cTn id="38" dur="1" fill="hold">
                                          <p:stCondLst>
                                            <p:cond delay="0"/>
                                          </p:stCondLst>
                                        </p:cTn>
                                        <p:tgtEl>
                                          <p:spTgt spid="52"/>
                                        </p:tgtEl>
                                        <p:attrNameLst>
                                          <p:attrName>style.visibility</p:attrName>
                                        </p:attrNameLst>
                                      </p:cBhvr>
                                      <p:to>
                                        <p:strVal val="visible"/>
                                      </p:to>
                                    </p:set>
                                    <p:animEffect transition="in" filter="wipe(down)">
                                      <p:cBhvr>
                                        <p:cTn id="39" dur="145">
                                          <p:stCondLst>
                                            <p:cond delay="0"/>
                                          </p:stCondLst>
                                        </p:cTn>
                                        <p:tgtEl>
                                          <p:spTgt spid="52"/>
                                        </p:tgtEl>
                                      </p:cBhvr>
                                    </p:animEffect>
                                    <p:anim calcmode="lin" valueType="num">
                                      <p:cBhvr>
                                        <p:cTn id="40" dur="456" tmFilter="0,0; 0.14,0.36; 0.43,0.73; 0.71,0.91; 1.0,1.0">
                                          <p:stCondLst>
                                            <p:cond delay="0"/>
                                          </p:stCondLst>
                                        </p:cTn>
                                        <p:tgtEl>
                                          <p:spTgt spid="52"/>
                                        </p:tgtEl>
                                        <p:attrNameLst>
                                          <p:attrName>ppt_x</p:attrName>
                                        </p:attrNameLst>
                                      </p:cBhvr>
                                      <p:tavLst>
                                        <p:tav tm="0">
                                          <p:val>
                                            <p:strVal val="#ppt_x-0.25"/>
                                          </p:val>
                                        </p:tav>
                                        <p:tav tm="100000">
                                          <p:val>
                                            <p:strVal val="#ppt_x"/>
                                          </p:val>
                                        </p:tav>
                                      </p:tavLst>
                                    </p:anim>
                                    <p:anim calcmode="lin" valueType="num">
                                      <p:cBhvr>
                                        <p:cTn id="41" dur="166" tmFilter="0.0,0.0; 0.25,0.07; 0.50,0.2; 0.75,0.467; 1.0,1.0">
                                          <p:stCondLst>
                                            <p:cond delay="0"/>
                                          </p:stCondLst>
                                        </p:cTn>
                                        <p:tgtEl>
                                          <p:spTgt spid="52"/>
                                        </p:tgtEl>
                                        <p:attrNameLst>
                                          <p:attrName>ppt_y</p:attrName>
                                        </p:attrNameLst>
                                      </p:cBhvr>
                                      <p:tavLst>
                                        <p:tav tm="0" fmla="#ppt_y-sin(pi*$)/3">
                                          <p:val>
                                            <p:fltVal val="0.5"/>
                                          </p:val>
                                        </p:tav>
                                        <p:tav tm="100000">
                                          <p:val>
                                            <p:fltVal val="1"/>
                                          </p:val>
                                        </p:tav>
                                      </p:tavLst>
                                    </p:anim>
                                    <p:anim calcmode="lin" valueType="num">
                                      <p:cBhvr>
                                        <p:cTn id="42" dur="166" tmFilter="0, 0; 0.125,0.2665; 0.25,0.4; 0.375,0.465; 0.5,0.5;  0.625,0.535; 0.75,0.6; 0.875,0.7335; 1,1">
                                          <p:stCondLst>
                                            <p:cond delay="166"/>
                                          </p:stCondLst>
                                        </p:cTn>
                                        <p:tgtEl>
                                          <p:spTgt spid="52"/>
                                        </p:tgtEl>
                                        <p:attrNameLst>
                                          <p:attrName>ppt_y</p:attrName>
                                        </p:attrNameLst>
                                      </p:cBhvr>
                                      <p:tavLst>
                                        <p:tav tm="0" fmla="#ppt_y-sin(pi*$)/9">
                                          <p:val>
                                            <p:fltVal val="0"/>
                                          </p:val>
                                        </p:tav>
                                        <p:tav tm="100000">
                                          <p:val>
                                            <p:fltVal val="1"/>
                                          </p:val>
                                        </p:tav>
                                      </p:tavLst>
                                    </p:anim>
                                    <p:anim calcmode="lin" valueType="num">
                                      <p:cBhvr>
                                        <p:cTn id="43" dur="83" tmFilter="0, 0; 0.125,0.2665; 0.25,0.4; 0.375,0.465; 0.5,0.5;  0.625,0.535; 0.75,0.6; 0.875,0.7335; 1,1">
                                          <p:stCondLst>
                                            <p:cond delay="331"/>
                                          </p:stCondLst>
                                        </p:cTn>
                                        <p:tgtEl>
                                          <p:spTgt spid="52"/>
                                        </p:tgtEl>
                                        <p:attrNameLst>
                                          <p:attrName>ppt_y</p:attrName>
                                        </p:attrNameLst>
                                      </p:cBhvr>
                                      <p:tavLst>
                                        <p:tav tm="0" fmla="#ppt_y-sin(pi*$)/27">
                                          <p:val>
                                            <p:fltVal val="0"/>
                                          </p:val>
                                        </p:tav>
                                        <p:tav tm="100000">
                                          <p:val>
                                            <p:fltVal val="1"/>
                                          </p:val>
                                        </p:tav>
                                      </p:tavLst>
                                    </p:anim>
                                    <p:anim calcmode="lin" valueType="num">
                                      <p:cBhvr>
                                        <p:cTn id="44" dur="41" tmFilter="0, 0; 0.125,0.2665; 0.25,0.4; 0.375,0.465; 0.5,0.5;  0.625,0.535; 0.75,0.6; 0.875,0.7335; 1,1">
                                          <p:stCondLst>
                                            <p:cond delay="414"/>
                                          </p:stCondLst>
                                        </p:cTn>
                                        <p:tgtEl>
                                          <p:spTgt spid="52"/>
                                        </p:tgtEl>
                                        <p:attrNameLst>
                                          <p:attrName>ppt_y</p:attrName>
                                        </p:attrNameLst>
                                      </p:cBhvr>
                                      <p:tavLst>
                                        <p:tav tm="0" fmla="#ppt_y-sin(pi*$)/81">
                                          <p:val>
                                            <p:fltVal val="0"/>
                                          </p:val>
                                        </p:tav>
                                        <p:tav tm="100000">
                                          <p:val>
                                            <p:fltVal val="1"/>
                                          </p:val>
                                        </p:tav>
                                      </p:tavLst>
                                    </p:anim>
                                    <p:animScale>
                                      <p:cBhvr>
                                        <p:cTn id="45" dur="7">
                                          <p:stCondLst>
                                            <p:cond delay="163"/>
                                          </p:stCondLst>
                                        </p:cTn>
                                        <p:tgtEl>
                                          <p:spTgt spid="52"/>
                                        </p:tgtEl>
                                      </p:cBhvr>
                                      <p:to x="100000" y="60000"/>
                                    </p:animScale>
                                    <p:animScale>
                                      <p:cBhvr>
                                        <p:cTn id="46" dur="42" decel="50000">
                                          <p:stCondLst>
                                            <p:cond delay="169"/>
                                          </p:stCondLst>
                                        </p:cTn>
                                        <p:tgtEl>
                                          <p:spTgt spid="52"/>
                                        </p:tgtEl>
                                      </p:cBhvr>
                                      <p:to x="100000" y="100000"/>
                                    </p:animScale>
                                    <p:animScale>
                                      <p:cBhvr>
                                        <p:cTn id="47" dur="7">
                                          <p:stCondLst>
                                            <p:cond delay="328"/>
                                          </p:stCondLst>
                                        </p:cTn>
                                        <p:tgtEl>
                                          <p:spTgt spid="52"/>
                                        </p:tgtEl>
                                      </p:cBhvr>
                                      <p:to x="100000" y="80000"/>
                                    </p:animScale>
                                    <p:animScale>
                                      <p:cBhvr>
                                        <p:cTn id="48" dur="42" decel="50000">
                                          <p:stCondLst>
                                            <p:cond delay="335"/>
                                          </p:stCondLst>
                                        </p:cTn>
                                        <p:tgtEl>
                                          <p:spTgt spid="52"/>
                                        </p:tgtEl>
                                      </p:cBhvr>
                                      <p:to x="100000" y="100000"/>
                                    </p:animScale>
                                    <p:animScale>
                                      <p:cBhvr>
                                        <p:cTn id="49" dur="7">
                                          <p:stCondLst>
                                            <p:cond delay="411"/>
                                          </p:stCondLst>
                                        </p:cTn>
                                        <p:tgtEl>
                                          <p:spTgt spid="52"/>
                                        </p:tgtEl>
                                      </p:cBhvr>
                                      <p:to x="100000" y="90000"/>
                                    </p:animScale>
                                    <p:animScale>
                                      <p:cBhvr>
                                        <p:cTn id="50" dur="42" decel="50000">
                                          <p:stCondLst>
                                            <p:cond delay="417"/>
                                          </p:stCondLst>
                                        </p:cTn>
                                        <p:tgtEl>
                                          <p:spTgt spid="52"/>
                                        </p:tgtEl>
                                      </p:cBhvr>
                                      <p:to x="100000" y="100000"/>
                                    </p:animScale>
                                    <p:animScale>
                                      <p:cBhvr>
                                        <p:cTn id="51" dur="7">
                                          <p:stCondLst>
                                            <p:cond delay="452"/>
                                          </p:stCondLst>
                                        </p:cTn>
                                        <p:tgtEl>
                                          <p:spTgt spid="52"/>
                                        </p:tgtEl>
                                      </p:cBhvr>
                                      <p:to x="100000" y="95000"/>
                                    </p:animScale>
                                    <p:animScale>
                                      <p:cBhvr>
                                        <p:cTn id="52" dur="42" decel="50000">
                                          <p:stCondLst>
                                            <p:cond delay="459"/>
                                          </p:stCondLst>
                                        </p:cTn>
                                        <p:tgtEl>
                                          <p:spTgt spid="52"/>
                                        </p:tgtEl>
                                      </p:cBhvr>
                                      <p:to x="100000" y="100000"/>
                                    </p:animScale>
                                  </p:childTnLst>
                                </p:cTn>
                              </p:par>
                            </p:childTnLst>
                          </p:cTn>
                        </p:par>
                        <p:par>
                          <p:cTn id="53" fill="hold">
                            <p:stCondLst>
                              <p:cond delay="4000"/>
                            </p:stCondLst>
                            <p:childTnLst>
                              <p:par>
                                <p:cTn id="54" presetID="31" presetClass="entr" presetSubtype="0" fill="hold" grpId="0" nodeType="afterEffect">
                                  <p:stCondLst>
                                    <p:cond delay="0"/>
                                  </p:stCondLst>
                                  <p:childTnLst>
                                    <p:set>
                                      <p:cBhvr>
                                        <p:cTn id="55" dur="1" fill="hold">
                                          <p:stCondLst>
                                            <p:cond delay="0"/>
                                          </p:stCondLst>
                                        </p:cTn>
                                        <p:tgtEl>
                                          <p:spTgt spid="53"/>
                                        </p:tgtEl>
                                        <p:attrNameLst>
                                          <p:attrName>style.visibility</p:attrName>
                                        </p:attrNameLst>
                                      </p:cBhvr>
                                      <p:to>
                                        <p:strVal val="visible"/>
                                      </p:to>
                                    </p:set>
                                    <p:anim calcmode="lin" valueType="num">
                                      <p:cBhvr>
                                        <p:cTn id="56" dur="500" fill="hold"/>
                                        <p:tgtEl>
                                          <p:spTgt spid="53"/>
                                        </p:tgtEl>
                                        <p:attrNameLst>
                                          <p:attrName>ppt_w</p:attrName>
                                        </p:attrNameLst>
                                      </p:cBhvr>
                                      <p:tavLst>
                                        <p:tav tm="0">
                                          <p:val>
                                            <p:fltVal val="0"/>
                                          </p:val>
                                        </p:tav>
                                        <p:tav tm="100000">
                                          <p:val>
                                            <p:strVal val="#ppt_w"/>
                                          </p:val>
                                        </p:tav>
                                      </p:tavLst>
                                    </p:anim>
                                    <p:anim calcmode="lin" valueType="num">
                                      <p:cBhvr>
                                        <p:cTn id="57" dur="500" fill="hold"/>
                                        <p:tgtEl>
                                          <p:spTgt spid="53"/>
                                        </p:tgtEl>
                                        <p:attrNameLst>
                                          <p:attrName>ppt_h</p:attrName>
                                        </p:attrNameLst>
                                      </p:cBhvr>
                                      <p:tavLst>
                                        <p:tav tm="0">
                                          <p:val>
                                            <p:fltVal val="0"/>
                                          </p:val>
                                        </p:tav>
                                        <p:tav tm="100000">
                                          <p:val>
                                            <p:strVal val="#ppt_h"/>
                                          </p:val>
                                        </p:tav>
                                      </p:tavLst>
                                    </p:anim>
                                    <p:anim calcmode="lin" valueType="num">
                                      <p:cBhvr>
                                        <p:cTn id="58" dur="500" fill="hold"/>
                                        <p:tgtEl>
                                          <p:spTgt spid="53"/>
                                        </p:tgtEl>
                                        <p:attrNameLst>
                                          <p:attrName>style.rotation</p:attrName>
                                        </p:attrNameLst>
                                      </p:cBhvr>
                                      <p:tavLst>
                                        <p:tav tm="0">
                                          <p:val>
                                            <p:fltVal val="90"/>
                                          </p:val>
                                        </p:tav>
                                        <p:tav tm="100000">
                                          <p:val>
                                            <p:fltVal val="0"/>
                                          </p:val>
                                        </p:tav>
                                      </p:tavLst>
                                    </p:anim>
                                    <p:animEffect transition="in" filter="fade">
                                      <p:cBhvr>
                                        <p:cTn id="59" dur="500"/>
                                        <p:tgtEl>
                                          <p:spTgt spid="53"/>
                                        </p:tgtEl>
                                      </p:cBhvr>
                                    </p:animEffect>
                                  </p:childTnLst>
                                </p:cTn>
                              </p:par>
                            </p:childTnLst>
                          </p:cTn>
                        </p:par>
                        <p:par>
                          <p:cTn id="60" fill="hold">
                            <p:stCondLst>
                              <p:cond delay="4500"/>
                            </p:stCondLst>
                            <p:childTnLst>
                              <p:par>
                                <p:cTn id="61" presetID="22" presetClass="entr" presetSubtype="8" fill="hold" grpId="0" nodeType="afterEffect">
                                  <p:stCondLst>
                                    <p:cond delay="0"/>
                                  </p:stCondLst>
                                  <p:childTnLst>
                                    <p:set>
                                      <p:cBhvr>
                                        <p:cTn id="62" dur="1" fill="hold">
                                          <p:stCondLst>
                                            <p:cond delay="0"/>
                                          </p:stCondLst>
                                        </p:cTn>
                                        <p:tgtEl>
                                          <p:spTgt spid="47"/>
                                        </p:tgtEl>
                                        <p:attrNameLst>
                                          <p:attrName>style.visibility</p:attrName>
                                        </p:attrNameLst>
                                      </p:cBhvr>
                                      <p:to>
                                        <p:strVal val="visible"/>
                                      </p:to>
                                    </p:set>
                                    <p:animEffect transition="in" filter="wipe(left)">
                                      <p:cBhvr>
                                        <p:cTn id="63" dur="300"/>
                                        <p:tgtEl>
                                          <p:spTgt spid="47"/>
                                        </p:tgtEl>
                                      </p:cBhvr>
                                    </p:animEffect>
                                  </p:childTnLst>
                                </p:cTn>
                              </p:par>
                            </p:childTnLst>
                          </p:cTn>
                        </p:par>
                        <p:par>
                          <p:cTn id="64" fill="hold">
                            <p:stCondLst>
                              <p:cond delay="5000"/>
                            </p:stCondLst>
                            <p:childTnLst>
                              <p:par>
                                <p:cTn id="65" presetID="26" presetClass="entr" presetSubtype="0" fill="hold" grpId="0" nodeType="afterEffect">
                                  <p:stCondLst>
                                    <p:cond delay="0"/>
                                  </p:stCondLst>
                                  <p:childTnLst>
                                    <p:set>
                                      <p:cBhvr>
                                        <p:cTn id="66" dur="1" fill="hold">
                                          <p:stCondLst>
                                            <p:cond delay="0"/>
                                          </p:stCondLst>
                                        </p:cTn>
                                        <p:tgtEl>
                                          <p:spTgt spid="60"/>
                                        </p:tgtEl>
                                        <p:attrNameLst>
                                          <p:attrName>style.visibility</p:attrName>
                                        </p:attrNameLst>
                                      </p:cBhvr>
                                      <p:to>
                                        <p:strVal val="visible"/>
                                      </p:to>
                                    </p:set>
                                    <p:animEffect transition="in" filter="wipe(down)">
                                      <p:cBhvr>
                                        <p:cTn id="67" dur="145">
                                          <p:stCondLst>
                                            <p:cond delay="0"/>
                                          </p:stCondLst>
                                        </p:cTn>
                                        <p:tgtEl>
                                          <p:spTgt spid="60"/>
                                        </p:tgtEl>
                                      </p:cBhvr>
                                    </p:animEffect>
                                    <p:anim calcmode="lin" valueType="num">
                                      <p:cBhvr>
                                        <p:cTn id="68" dur="456" tmFilter="0,0; 0.14,0.36; 0.43,0.73; 0.71,0.91; 1.0,1.0">
                                          <p:stCondLst>
                                            <p:cond delay="0"/>
                                          </p:stCondLst>
                                        </p:cTn>
                                        <p:tgtEl>
                                          <p:spTgt spid="60"/>
                                        </p:tgtEl>
                                        <p:attrNameLst>
                                          <p:attrName>ppt_x</p:attrName>
                                        </p:attrNameLst>
                                      </p:cBhvr>
                                      <p:tavLst>
                                        <p:tav tm="0">
                                          <p:val>
                                            <p:strVal val="#ppt_x-0.25"/>
                                          </p:val>
                                        </p:tav>
                                        <p:tav tm="100000">
                                          <p:val>
                                            <p:strVal val="#ppt_x"/>
                                          </p:val>
                                        </p:tav>
                                      </p:tavLst>
                                    </p:anim>
                                    <p:anim calcmode="lin" valueType="num">
                                      <p:cBhvr>
                                        <p:cTn id="69" dur="166" tmFilter="0.0,0.0; 0.25,0.07; 0.50,0.2; 0.75,0.467; 1.0,1.0">
                                          <p:stCondLst>
                                            <p:cond delay="0"/>
                                          </p:stCondLst>
                                        </p:cTn>
                                        <p:tgtEl>
                                          <p:spTgt spid="60"/>
                                        </p:tgtEl>
                                        <p:attrNameLst>
                                          <p:attrName>ppt_y</p:attrName>
                                        </p:attrNameLst>
                                      </p:cBhvr>
                                      <p:tavLst>
                                        <p:tav tm="0" fmla="#ppt_y-sin(pi*$)/3">
                                          <p:val>
                                            <p:fltVal val="0.5"/>
                                          </p:val>
                                        </p:tav>
                                        <p:tav tm="100000">
                                          <p:val>
                                            <p:fltVal val="1"/>
                                          </p:val>
                                        </p:tav>
                                      </p:tavLst>
                                    </p:anim>
                                    <p:anim calcmode="lin" valueType="num">
                                      <p:cBhvr>
                                        <p:cTn id="70" dur="166" tmFilter="0, 0; 0.125,0.2665; 0.25,0.4; 0.375,0.465; 0.5,0.5;  0.625,0.535; 0.75,0.6; 0.875,0.7335; 1,1">
                                          <p:stCondLst>
                                            <p:cond delay="166"/>
                                          </p:stCondLst>
                                        </p:cTn>
                                        <p:tgtEl>
                                          <p:spTgt spid="60"/>
                                        </p:tgtEl>
                                        <p:attrNameLst>
                                          <p:attrName>ppt_y</p:attrName>
                                        </p:attrNameLst>
                                      </p:cBhvr>
                                      <p:tavLst>
                                        <p:tav tm="0" fmla="#ppt_y-sin(pi*$)/9">
                                          <p:val>
                                            <p:fltVal val="0"/>
                                          </p:val>
                                        </p:tav>
                                        <p:tav tm="100000">
                                          <p:val>
                                            <p:fltVal val="1"/>
                                          </p:val>
                                        </p:tav>
                                      </p:tavLst>
                                    </p:anim>
                                    <p:anim calcmode="lin" valueType="num">
                                      <p:cBhvr>
                                        <p:cTn id="71" dur="83" tmFilter="0, 0; 0.125,0.2665; 0.25,0.4; 0.375,0.465; 0.5,0.5;  0.625,0.535; 0.75,0.6; 0.875,0.7335; 1,1">
                                          <p:stCondLst>
                                            <p:cond delay="331"/>
                                          </p:stCondLst>
                                        </p:cTn>
                                        <p:tgtEl>
                                          <p:spTgt spid="60"/>
                                        </p:tgtEl>
                                        <p:attrNameLst>
                                          <p:attrName>ppt_y</p:attrName>
                                        </p:attrNameLst>
                                      </p:cBhvr>
                                      <p:tavLst>
                                        <p:tav tm="0" fmla="#ppt_y-sin(pi*$)/27">
                                          <p:val>
                                            <p:fltVal val="0"/>
                                          </p:val>
                                        </p:tav>
                                        <p:tav tm="100000">
                                          <p:val>
                                            <p:fltVal val="1"/>
                                          </p:val>
                                        </p:tav>
                                      </p:tavLst>
                                    </p:anim>
                                    <p:anim calcmode="lin" valueType="num">
                                      <p:cBhvr>
                                        <p:cTn id="72" dur="41" tmFilter="0, 0; 0.125,0.2665; 0.25,0.4; 0.375,0.465; 0.5,0.5;  0.625,0.535; 0.75,0.6; 0.875,0.7335; 1,1">
                                          <p:stCondLst>
                                            <p:cond delay="414"/>
                                          </p:stCondLst>
                                        </p:cTn>
                                        <p:tgtEl>
                                          <p:spTgt spid="60"/>
                                        </p:tgtEl>
                                        <p:attrNameLst>
                                          <p:attrName>ppt_y</p:attrName>
                                        </p:attrNameLst>
                                      </p:cBhvr>
                                      <p:tavLst>
                                        <p:tav tm="0" fmla="#ppt_y-sin(pi*$)/81">
                                          <p:val>
                                            <p:fltVal val="0"/>
                                          </p:val>
                                        </p:tav>
                                        <p:tav tm="100000">
                                          <p:val>
                                            <p:fltVal val="1"/>
                                          </p:val>
                                        </p:tav>
                                      </p:tavLst>
                                    </p:anim>
                                    <p:animScale>
                                      <p:cBhvr>
                                        <p:cTn id="73" dur="7">
                                          <p:stCondLst>
                                            <p:cond delay="163"/>
                                          </p:stCondLst>
                                        </p:cTn>
                                        <p:tgtEl>
                                          <p:spTgt spid="60"/>
                                        </p:tgtEl>
                                      </p:cBhvr>
                                      <p:to x="100000" y="60000"/>
                                    </p:animScale>
                                    <p:animScale>
                                      <p:cBhvr>
                                        <p:cTn id="74" dur="42" decel="50000">
                                          <p:stCondLst>
                                            <p:cond delay="169"/>
                                          </p:stCondLst>
                                        </p:cTn>
                                        <p:tgtEl>
                                          <p:spTgt spid="60"/>
                                        </p:tgtEl>
                                      </p:cBhvr>
                                      <p:to x="100000" y="100000"/>
                                    </p:animScale>
                                    <p:animScale>
                                      <p:cBhvr>
                                        <p:cTn id="75" dur="7">
                                          <p:stCondLst>
                                            <p:cond delay="328"/>
                                          </p:stCondLst>
                                        </p:cTn>
                                        <p:tgtEl>
                                          <p:spTgt spid="60"/>
                                        </p:tgtEl>
                                      </p:cBhvr>
                                      <p:to x="100000" y="80000"/>
                                    </p:animScale>
                                    <p:animScale>
                                      <p:cBhvr>
                                        <p:cTn id="76" dur="42" decel="50000">
                                          <p:stCondLst>
                                            <p:cond delay="335"/>
                                          </p:stCondLst>
                                        </p:cTn>
                                        <p:tgtEl>
                                          <p:spTgt spid="60"/>
                                        </p:tgtEl>
                                      </p:cBhvr>
                                      <p:to x="100000" y="100000"/>
                                    </p:animScale>
                                    <p:animScale>
                                      <p:cBhvr>
                                        <p:cTn id="77" dur="7">
                                          <p:stCondLst>
                                            <p:cond delay="411"/>
                                          </p:stCondLst>
                                        </p:cTn>
                                        <p:tgtEl>
                                          <p:spTgt spid="60"/>
                                        </p:tgtEl>
                                      </p:cBhvr>
                                      <p:to x="100000" y="90000"/>
                                    </p:animScale>
                                    <p:animScale>
                                      <p:cBhvr>
                                        <p:cTn id="78" dur="42" decel="50000">
                                          <p:stCondLst>
                                            <p:cond delay="417"/>
                                          </p:stCondLst>
                                        </p:cTn>
                                        <p:tgtEl>
                                          <p:spTgt spid="60"/>
                                        </p:tgtEl>
                                      </p:cBhvr>
                                      <p:to x="100000" y="100000"/>
                                    </p:animScale>
                                    <p:animScale>
                                      <p:cBhvr>
                                        <p:cTn id="79" dur="7">
                                          <p:stCondLst>
                                            <p:cond delay="452"/>
                                          </p:stCondLst>
                                        </p:cTn>
                                        <p:tgtEl>
                                          <p:spTgt spid="60"/>
                                        </p:tgtEl>
                                      </p:cBhvr>
                                      <p:to x="100000" y="95000"/>
                                    </p:animScale>
                                    <p:animScale>
                                      <p:cBhvr>
                                        <p:cTn id="80" dur="42" decel="50000">
                                          <p:stCondLst>
                                            <p:cond delay="459"/>
                                          </p:stCondLst>
                                        </p:cTn>
                                        <p:tgtEl>
                                          <p:spTgt spid="60"/>
                                        </p:tgtEl>
                                      </p:cBhvr>
                                      <p:to x="100000" y="100000"/>
                                    </p:animScale>
                                  </p:childTnLst>
                                </p:cTn>
                              </p:par>
                            </p:childTnLst>
                          </p:cTn>
                        </p:par>
                        <p:par>
                          <p:cTn id="81" fill="hold">
                            <p:stCondLst>
                              <p:cond delay="6000"/>
                            </p:stCondLst>
                            <p:childTnLst>
                              <p:par>
                                <p:cTn id="82" presetID="31" presetClass="entr" presetSubtype="0" fill="hold" grpId="0" nodeType="afterEffect">
                                  <p:stCondLst>
                                    <p:cond delay="0"/>
                                  </p:stCondLst>
                                  <p:childTnLst>
                                    <p:set>
                                      <p:cBhvr>
                                        <p:cTn id="83" dur="1" fill="hold">
                                          <p:stCondLst>
                                            <p:cond delay="0"/>
                                          </p:stCondLst>
                                        </p:cTn>
                                        <p:tgtEl>
                                          <p:spTgt spid="66"/>
                                        </p:tgtEl>
                                        <p:attrNameLst>
                                          <p:attrName>style.visibility</p:attrName>
                                        </p:attrNameLst>
                                      </p:cBhvr>
                                      <p:to>
                                        <p:strVal val="visible"/>
                                      </p:to>
                                    </p:set>
                                    <p:anim calcmode="lin" valueType="num">
                                      <p:cBhvr>
                                        <p:cTn id="84" dur="500" fill="hold"/>
                                        <p:tgtEl>
                                          <p:spTgt spid="66"/>
                                        </p:tgtEl>
                                        <p:attrNameLst>
                                          <p:attrName>ppt_w</p:attrName>
                                        </p:attrNameLst>
                                      </p:cBhvr>
                                      <p:tavLst>
                                        <p:tav tm="0">
                                          <p:val>
                                            <p:fltVal val="0"/>
                                          </p:val>
                                        </p:tav>
                                        <p:tav tm="100000">
                                          <p:val>
                                            <p:strVal val="#ppt_w"/>
                                          </p:val>
                                        </p:tav>
                                      </p:tavLst>
                                    </p:anim>
                                    <p:anim calcmode="lin" valueType="num">
                                      <p:cBhvr>
                                        <p:cTn id="85" dur="500" fill="hold"/>
                                        <p:tgtEl>
                                          <p:spTgt spid="66"/>
                                        </p:tgtEl>
                                        <p:attrNameLst>
                                          <p:attrName>ppt_h</p:attrName>
                                        </p:attrNameLst>
                                      </p:cBhvr>
                                      <p:tavLst>
                                        <p:tav tm="0">
                                          <p:val>
                                            <p:fltVal val="0"/>
                                          </p:val>
                                        </p:tav>
                                        <p:tav tm="100000">
                                          <p:val>
                                            <p:strVal val="#ppt_h"/>
                                          </p:val>
                                        </p:tav>
                                      </p:tavLst>
                                    </p:anim>
                                    <p:anim calcmode="lin" valueType="num">
                                      <p:cBhvr>
                                        <p:cTn id="86" dur="500" fill="hold"/>
                                        <p:tgtEl>
                                          <p:spTgt spid="66"/>
                                        </p:tgtEl>
                                        <p:attrNameLst>
                                          <p:attrName>style.rotation</p:attrName>
                                        </p:attrNameLst>
                                      </p:cBhvr>
                                      <p:tavLst>
                                        <p:tav tm="0">
                                          <p:val>
                                            <p:fltVal val="90"/>
                                          </p:val>
                                        </p:tav>
                                        <p:tav tm="100000">
                                          <p:val>
                                            <p:fltVal val="0"/>
                                          </p:val>
                                        </p:tav>
                                      </p:tavLst>
                                    </p:anim>
                                    <p:animEffect transition="in" filter="fade">
                                      <p:cBhvr>
                                        <p:cTn id="87" dur="500"/>
                                        <p:tgtEl>
                                          <p:spTgt spid="66"/>
                                        </p:tgtEl>
                                      </p:cBhvr>
                                    </p:animEffect>
                                  </p:childTnLst>
                                </p:cTn>
                              </p:par>
                            </p:childTnLst>
                          </p:cTn>
                        </p:par>
                        <p:par>
                          <p:cTn id="88" fill="hold">
                            <p:stCondLst>
                              <p:cond delay="6500"/>
                            </p:stCondLst>
                            <p:childTnLst>
                              <p:par>
                                <p:cTn id="89" presetID="22" presetClass="entr" presetSubtype="8" fill="hold" grpId="0" nodeType="afterEffect">
                                  <p:stCondLst>
                                    <p:cond delay="0"/>
                                  </p:stCondLst>
                                  <p:childTnLst>
                                    <p:set>
                                      <p:cBhvr>
                                        <p:cTn id="90" dur="1" fill="hold">
                                          <p:stCondLst>
                                            <p:cond delay="0"/>
                                          </p:stCondLst>
                                        </p:cTn>
                                        <p:tgtEl>
                                          <p:spTgt spid="48"/>
                                        </p:tgtEl>
                                        <p:attrNameLst>
                                          <p:attrName>style.visibility</p:attrName>
                                        </p:attrNameLst>
                                      </p:cBhvr>
                                      <p:to>
                                        <p:strVal val="visible"/>
                                      </p:to>
                                    </p:set>
                                    <p:animEffect transition="in" filter="wipe(left)">
                                      <p:cBhvr>
                                        <p:cTn id="91" dur="300"/>
                                        <p:tgtEl>
                                          <p:spTgt spid="48"/>
                                        </p:tgtEl>
                                      </p:cBhvr>
                                    </p:animEffect>
                                  </p:childTnLst>
                                </p:cTn>
                              </p:par>
                            </p:childTnLst>
                          </p:cTn>
                        </p:par>
                        <p:par>
                          <p:cTn id="92" fill="hold">
                            <p:stCondLst>
                              <p:cond delay="7000"/>
                            </p:stCondLst>
                            <p:childTnLst>
                              <p:par>
                                <p:cTn id="93" presetID="26" presetClass="entr" presetSubtype="0" fill="hold" grpId="0" nodeType="afterEffect">
                                  <p:stCondLst>
                                    <p:cond delay="0"/>
                                  </p:stCondLst>
                                  <p:childTnLst>
                                    <p:set>
                                      <p:cBhvr>
                                        <p:cTn id="94" dur="1" fill="hold">
                                          <p:stCondLst>
                                            <p:cond delay="0"/>
                                          </p:stCondLst>
                                        </p:cTn>
                                        <p:tgtEl>
                                          <p:spTgt spid="58"/>
                                        </p:tgtEl>
                                        <p:attrNameLst>
                                          <p:attrName>style.visibility</p:attrName>
                                        </p:attrNameLst>
                                      </p:cBhvr>
                                      <p:to>
                                        <p:strVal val="visible"/>
                                      </p:to>
                                    </p:set>
                                    <p:animEffect transition="in" filter="wipe(down)">
                                      <p:cBhvr>
                                        <p:cTn id="95" dur="145">
                                          <p:stCondLst>
                                            <p:cond delay="0"/>
                                          </p:stCondLst>
                                        </p:cTn>
                                        <p:tgtEl>
                                          <p:spTgt spid="58"/>
                                        </p:tgtEl>
                                      </p:cBhvr>
                                    </p:animEffect>
                                    <p:anim calcmode="lin" valueType="num">
                                      <p:cBhvr>
                                        <p:cTn id="96" dur="456" tmFilter="0,0; 0.14,0.36; 0.43,0.73; 0.71,0.91; 1.0,1.0">
                                          <p:stCondLst>
                                            <p:cond delay="0"/>
                                          </p:stCondLst>
                                        </p:cTn>
                                        <p:tgtEl>
                                          <p:spTgt spid="58"/>
                                        </p:tgtEl>
                                        <p:attrNameLst>
                                          <p:attrName>ppt_x</p:attrName>
                                        </p:attrNameLst>
                                      </p:cBhvr>
                                      <p:tavLst>
                                        <p:tav tm="0">
                                          <p:val>
                                            <p:strVal val="#ppt_x-0.25"/>
                                          </p:val>
                                        </p:tav>
                                        <p:tav tm="100000">
                                          <p:val>
                                            <p:strVal val="#ppt_x"/>
                                          </p:val>
                                        </p:tav>
                                      </p:tavLst>
                                    </p:anim>
                                    <p:anim calcmode="lin" valueType="num">
                                      <p:cBhvr>
                                        <p:cTn id="97" dur="166" tmFilter="0.0,0.0; 0.25,0.07; 0.50,0.2; 0.75,0.467; 1.0,1.0">
                                          <p:stCondLst>
                                            <p:cond delay="0"/>
                                          </p:stCondLst>
                                        </p:cTn>
                                        <p:tgtEl>
                                          <p:spTgt spid="58"/>
                                        </p:tgtEl>
                                        <p:attrNameLst>
                                          <p:attrName>ppt_y</p:attrName>
                                        </p:attrNameLst>
                                      </p:cBhvr>
                                      <p:tavLst>
                                        <p:tav tm="0" fmla="#ppt_y-sin(pi*$)/3">
                                          <p:val>
                                            <p:fltVal val="0.5"/>
                                          </p:val>
                                        </p:tav>
                                        <p:tav tm="100000">
                                          <p:val>
                                            <p:fltVal val="1"/>
                                          </p:val>
                                        </p:tav>
                                      </p:tavLst>
                                    </p:anim>
                                    <p:anim calcmode="lin" valueType="num">
                                      <p:cBhvr>
                                        <p:cTn id="98" dur="166" tmFilter="0, 0; 0.125,0.2665; 0.25,0.4; 0.375,0.465; 0.5,0.5;  0.625,0.535; 0.75,0.6; 0.875,0.7335; 1,1">
                                          <p:stCondLst>
                                            <p:cond delay="166"/>
                                          </p:stCondLst>
                                        </p:cTn>
                                        <p:tgtEl>
                                          <p:spTgt spid="58"/>
                                        </p:tgtEl>
                                        <p:attrNameLst>
                                          <p:attrName>ppt_y</p:attrName>
                                        </p:attrNameLst>
                                      </p:cBhvr>
                                      <p:tavLst>
                                        <p:tav tm="0" fmla="#ppt_y-sin(pi*$)/9">
                                          <p:val>
                                            <p:fltVal val="0"/>
                                          </p:val>
                                        </p:tav>
                                        <p:tav tm="100000">
                                          <p:val>
                                            <p:fltVal val="1"/>
                                          </p:val>
                                        </p:tav>
                                      </p:tavLst>
                                    </p:anim>
                                    <p:anim calcmode="lin" valueType="num">
                                      <p:cBhvr>
                                        <p:cTn id="99" dur="83" tmFilter="0, 0; 0.125,0.2665; 0.25,0.4; 0.375,0.465; 0.5,0.5;  0.625,0.535; 0.75,0.6; 0.875,0.7335; 1,1">
                                          <p:stCondLst>
                                            <p:cond delay="331"/>
                                          </p:stCondLst>
                                        </p:cTn>
                                        <p:tgtEl>
                                          <p:spTgt spid="58"/>
                                        </p:tgtEl>
                                        <p:attrNameLst>
                                          <p:attrName>ppt_y</p:attrName>
                                        </p:attrNameLst>
                                      </p:cBhvr>
                                      <p:tavLst>
                                        <p:tav tm="0" fmla="#ppt_y-sin(pi*$)/27">
                                          <p:val>
                                            <p:fltVal val="0"/>
                                          </p:val>
                                        </p:tav>
                                        <p:tav tm="100000">
                                          <p:val>
                                            <p:fltVal val="1"/>
                                          </p:val>
                                        </p:tav>
                                      </p:tavLst>
                                    </p:anim>
                                    <p:anim calcmode="lin" valueType="num">
                                      <p:cBhvr>
                                        <p:cTn id="100" dur="41" tmFilter="0, 0; 0.125,0.2665; 0.25,0.4; 0.375,0.465; 0.5,0.5;  0.625,0.535; 0.75,0.6; 0.875,0.7335; 1,1">
                                          <p:stCondLst>
                                            <p:cond delay="414"/>
                                          </p:stCondLst>
                                        </p:cTn>
                                        <p:tgtEl>
                                          <p:spTgt spid="58"/>
                                        </p:tgtEl>
                                        <p:attrNameLst>
                                          <p:attrName>ppt_y</p:attrName>
                                        </p:attrNameLst>
                                      </p:cBhvr>
                                      <p:tavLst>
                                        <p:tav tm="0" fmla="#ppt_y-sin(pi*$)/81">
                                          <p:val>
                                            <p:fltVal val="0"/>
                                          </p:val>
                                        </p:tav>
                                        <p:tav tm="100000">
                                          <p:val>
                                            <p:fltVal val="1"/>
                                          </p:val>
                                        </p:tav>
                                      </p:tavLst>
                                    </p:anim>
                                    <p:animScale>
                                      <p:cBhvr>
                                        <p:cTn id="101" dur="7">
                                          <p:stCondLst>
                                            <p:cond delay="163"/>
                                          </p:stCondLst>
                                        </p:cTn>
                                        <p:tgtEl>
                                          <p:spTgt spid="58"/>
                                        </p:tgtEl>
                                      </p:cBhvr>
                                      <p:to x="100000" y="60000"/>
                                    </p:animScale>
                                    <p:animScale>
                                      <p:cBhvr>
                                        <p:cTn id="102" dur="42" decel="50000">
                                          <p:stCondLst>
                                            <p:cond delay="169"/>
                                          </p:stCondLst>
                                        </p:cTn>
                                        <p:tgtEl>
                                          <p:spTgt spid="58"/>
                                        </p:tgtEl>
                                      </p:cBhvr>
                                      <p:to x="100000" y="100000"/>
                                    </p:animScale>
                                    <p:animScale>
                                      <p:cBhvr>
                                        <p:cTn id="103" dur="7">
                                          <p:stCondLst>
                                            <p:cond delay="328"/>
                                          </p:stCondLst>
                                        </p:cTn>
                                        <p:tgtEl>
                                          <p:spTgt spid="58"/>
                                        </p:tgtEl>
                                      </p:cBhvr>
                                      <p:to x="100000" y="80000"/>
                                    </p:animScale>
                                    <p:animScale>
                                      <p:cBhvr>
                                        <p:cTn id="104" dur="42" decel="50000">
                                          <p:stCondLst>
                                            <p:cond delay="335"/>
                                          </p:stCondLst>
                                        </p:cTn>
                                        <p:tgtEl>
                                          <p:spTgt spid="58"/>
                                        </p:tgtEl>
                                      </p:cBhvr>
                                      <p:to x="100000" y="100000"/>
                                    </p:animScale>
                                    <p:animScale>
                                      <p:cBhvr>
                                        <p:cTn id="105" dur="7">
                                          <p:stCondLst>
                                            <p:cond delay="411"/>
                                          </p:stCondLst>
                                        </p:cTn>
                                        <p:tgtEl>
                                          <p:spTgt spid="58"/>
                                        </p:tgtEl>
                                      </p:cBhvr>
                                      <p:to x="100000" y="90000"/>
                                    </p:animScale>
                                    <p:animScale>
                                      <p:cBhvr>
                                        <p:cTn id="106" dur="42" decel="50000">
                                          <p:stCondLst>
                                            <p:cond delay="417"/>
                                          </p:stCondLst>
                                        </p:cTn>
                                        <p:tgtEl>
                                          <p:spTgt spid="58"/>
                                        </p:tgtEl>
                                      </p:cBhvr>
                                      <p:to x="100000" y="100000"/>
                                    </p:animScale>
                                    <p:animScale>
                                      <p:cBhvr>
                                        <p:cTn id="107" dur="7">
                                          <p:stCondLst>
                                            <p:cond delay="452"/>
                                          </p:stCondLst>
                                        </p:cTn>
                                        <p:tgtEl>
                                          <p:spTgt spid="58"/>
                                        </p:tgtEl>
                                      </p:cBhvr>
                                      <p:to x="100000" y="95000"/>
                                    </p:animScale>
                                    <p:animScale>
                                      <p:cBhvr>
                                        <p:cTn id="108" dur="42" decel="50000">
                                          <p:stCondLst>
                                            <p:cond delay="459"/>
                                          </p:stCondLst>
                                        </p:cTn>
                                        <p:tgtEl>
                                          <p:spTgt spid="58"/>
                                        </p:tgtEl>
                                      </p:cBhvr>
                                      <p:to x="100000" y="100000"/>
                                    </p:animScale>
                                  </p:childTnLst>
                                </p:cTn>
                              </p:par>
                            </p:childTnLst>
                          </p:cTn>
                        </p:par>
                        <p:par>
                          <p:cTn id="109" fill="hold">
                            <p:stCondLst>
                              <p:cond delay="8000"/>
                            </p:stCondLst>
                            <p:childTnLst>
                              <p:par>
                                <p:cTn id="110" presetID="31" presetClass="entr" presetSubtype="0" fill="hold" grpId="0" nodeType="afterEffect">
                                  <p:stCondLst>
                                    <p:cond delay="0"/>
                                  </p:stCondLst>
                                  <p:childTnLst>
                                    <p:set>
                                      <p:cBhvr>
                                        <p:cTn id="111" dur="1" fill="hold">
                                          <p:stCondLst>
                                            <p:cond delay="0"/>
                                          </p:stCondLst>
                                        </p:cTn>
                                        <p:tgtEl>
                                          <p:spTgt spid="59"/>
                                        </p:tgtEl>
                                        <p:attrNameLst>
                                          <p:attrName>style.visibility</p:attrName>
                                        </p:attrNameLst>
                                      </p:cBhvr>
                                      <p:to>
                                        <p:strVal val="visible"/>
                                      </p:to>
                                    </p:set>
                                    <p:anim calcmode="lin" valueType="num">
                                      <p:cBhvr>
                                        <p:cTn id="112" dur="500" fill="hold"/>
                                        <p:tgtEl>
                                          <p:spTgt spid="59"/>
                                        </p:tgtEl>
                                        <p:attrNameLst>
                                          <p:attrName>ppt_w</p:attrName>
                                        </p:attrNameLst>
                                      </p:cBhvr>
                                      <p:tavLst>
                                        <p:tav tm="0">
                                          <p:val>
                                            <p:fltVal val="0"/>
                                          </p:val>
                                        </p:tav>
                                        <p:tav tm="100000">
                                          <p:val>
                                            <p:strVal val="#ppt_w"/>
                                          </p:val>
                                        </p:tav>
                                      </p:tavLst>
                                    </p:anim>
                                    <p:anim calcmode="lin" valueType="num">
                                      <p:cBhvr>
                                        <p:cTn id="113" dur="500" fill="hold"/>
                                        <p:tgtEl>
                                          <p:spTgt spid="59"/>
                                        </p:tgtEl>
                                        <p:attrNameLst>
                                          <p:attrName>ppt_h</p:attrName>
                                        </p:attrNameLst>
                                      </p:cBhvr>
                                      <p:tavLst>
                                        <p:tav tm="0">
                                          <p:val>
                                            <p:fltVal val="0"/>
                                          </p:val>
                                        </p:tav>
                                        <p:tav tm="100000">
                                          <p:val>
                                            <p:strVal val="#ppt_h"/>
                                          </p:val>
                                        </p:tav>
                                      </p:tavLst>
                                    </p:anim>
                                    <p:anim calcmode="lin" valueType="num">
                                      <p:cBhvr>
                                        <p:cTn id="114" dur="500" fill="hold"/>
                                        <p:tgtEl>
                                          <p:spTgt spid="59"/>
                                        </p:tgtEl>
                                        <p:attrNameLst>
                                          <p:attrName>style.rotation</p:attrName>
                                        </p:attrNameLst>
                                      </p:cBhvr>
                                      <p:tavLst>
                                        <p:tav tm="0">
                                          <p:val>
                                            <p:fltVal val="90"/>
                                          </p:val>
                                        </p:tav>
                                        <p:tav tm="100000">
                                          <p:val>
                                            <p:fltVal val="0"/>
                                          </p:val>
                                        </p:tav>
                                      </p:tavLst>
                                    </p:anim>
                                    <p:animEffect transition="in" filter="fade">
                                      <p:cBhvr>
                                        <p:cTn id="115" dur="500"/>
                                        <p:tgtEl>
                                          <p:spTgt spid="59"/>
                                        </p:tgtEl>
                                      </p:cBhvr>
                                    </p:animEffect>
                                  </p:childTnLst>
                                </p:cTn>
                              </p:par>
                            </p:childTnLst>
                          </p:cTn>
                        </p:par>
                        <p:par>
                          <p:cTn id="116" fill="hold">
                            <p:stCondLst>
                              <p:cond delay="8500"/>
                            </p:stCondLst>
                            <p:childTnLst>
                              <p:par>
                                <p:cTn id="117" presetID="22" presetClass="entr" presetSubtype="8" fill="hold" grpId="0" nodeType="afterEffect">
                                  <p:stCondLst>
                                    <p:cond delay="0"/>
                                  </p:stCondLst>
                                  <p:childTnLst>
                                    <p:set>
                                      <p:cBhvr>
                                        <p:cTn id="118" dur="1" fill="hold">
                                          <p:stCondLst>
                                            <p:cond delay="0"/>
                                          </p:stCondLst>
                                        </p:cTn>
                                        <p:tgtEl>
                                          <p:spTgt spid="49"/>
                                        </p:tgtEl>
                                        <p:attrNameLst>
                                          <p:attrName>style.visibility</p:attrName>
                                        </p:attrNameLst>
                                      </p:cBhvr>
                                      <p:to>
                                        <p:strVal val="visible"/>
                                      </p:to>
                                    </p:set>
                                    <p:animEffect transition="in" filter="wipe(left)">
                                      <p:cBhvr>
                                        <p:cTn id="119" dur="300"/>
                                        <p:tgtEl>
                                          <p:spTgt spid="49"/>
                                        </p:tgtEl>
                                      </p:cBhvr>
                                    </p:animEffect>
                                  </p:childTnLst>
                                </p:cTn>
                              </p:par>
                            </p:childTnLst>
                          </p:cTn>
                        </p:par>
                        <p:par>
                          <p:cTn id="120" fill="hold">
                            <p:stCondLst>
                              <p:cond delay="9000"/>
                            </p:stCondLst>
                            <p:childTnLst>
                              <p:par>
                                <p:cTn id="121" presetID="26" presetClass="entr" presetSubtype="0" fill="hold" grpId="0" nodeType="afterEffect">
                                  <p:stCondLst>
                                    <p:cond delay="0"/>
                                  </p:stCondLst>
                                  <p:childTnLst>
                                    <p:set>
                                      <p:cBhvr>
                                        <p:cTn id="122" dur="1" fill="hold">
                                          <p:stCondLst>
                                            <p:cond delay="0"/>
                                          </p:stCondLst>
                                        </p:cTn>
                                        <p:tgtEl>
                                          <p:spTgt spid="67"/>
                                        </p:tgtEl>
                                        <p:attrNameLst>
                                          <p:attrName>style.visibility</p:attrName>
                                        </p:attrNameLst>
                                      </p:cBhvr>
                                      <p:to>
                                        <p:strVal val="visible"/>
                                      </p:to>
                                    </p:set>
                                    <p:animEffect transition="in" filter="wipe(down)">
                                      <p:cBhvr>
                                        <p:cTn id="123" dur="290">
                                          <p:stCondLst>
                                            <p:cond delay="0"/>
                                          </p:stCondLst>
                                        </p:cTn>
                                        <p:tgtEl>
                                          <p:spTgt spid="67"/>
                                        </p:tgtEl>
                                      </p:cBhvr>
                                    </p:animEffect>
                                    <p:anim calcmode="lin" valueType="num">
                                      <p:cBhvr>
                                        <p:cTn id="124" dur="911" tmFilter="0,0; 0.14,0.36; 0.43,0.73; 0.71,0.91; 1.0,1.0">
                                          <p:stCondLst>
                                            <p:cond delay="0"/>
                                          </p:stCondLst>
                                        </p:cTn>
                                        <p:tgtEl>
                                          <p:spTgt spid="67"/>
                                        </p:tgtEl>
                                        <p:attrNameLst>
                                          <p:attrName>ppt_x</p:attrName>
                                        </p:attrNameLst>
                                      </p:cBhvr>
                                      <p:tavLst>
                                        <p:tav tm="0">
                                          <p:val>
                                            <p:strVal val="#ppt_x-0.25"/>
                                          </p:val>
                                        </p:tav>
                                        <p:tav tm="100000">
                                          <p:val>
                                            <p:strVal val="#ppt_x"/>
                                          </p:val>
                                        </p:tav>
                                      </p:tavLst>
                                    </p:anim>
                                    <p:anim calcmode="lin" valueType="num">
                                      <p:cBhvr>
                                        <p:cTn id="125" dur="332" tmFilter="0.0,0.0; 0.25,0.07; 0.50,0.2; 0.75,0.467; 1.0,1.0">
                                          <p:stCondLst>
                                            <p:cond delay="0"/>
                                          </p:stCondLst>
                                        </p:cTn>
                                        <p:tgtEl>
                                          <p:spTgt spid="67"/>
                                        </p:tgtEl>
                                        <p:attrNameLst>
                                          <p:attrName>ppt_y</p:attrName>
                                        </p:attrNameLst>
                                      </p:cBhvr>
                                      <p:tavLst>
                                        <p:tav tm="0" fmla="#ppt_y-sin(pi*$)/3">
                                          <p:val>
                                            <p:fltVal val="0.5"/>
                                          </p:val>
                                        </p:tav>
                                        <p:tav tm="100000">
                                          <p:val>
                                            <p:fltVal val="1"/>
                                          </p:val>
                                        </p:tav>
                                      </p:tavLst>
                                    </p:anim>
                                    <p:anim calcmode="lin" valueType="num">
                                      <p:cBhvr>
                                        <p:cTn id="126" dur="332" tmFilter="0, 0; 0.125,0.2665; 0.25,0.4; 0.375,0.465; 0.5,0.5;  0.625,0.535; 0.75,0.6; 0.875,0.7335; 1,1">
                                          <p:stCondLst>
                                            <p:cond delay="332"/>
                                          </p:stCondLst>
                                        </p:cTn>
                                        <p:tgtEl>
                                          <p:spTgt spid="67"/>
                                        </p:tgtEl>
                                        <p:attrNameLst>
                                          <p:attrName>ppt_y</p:attrName>
                                        </p:attrNameLst>
                                      </p:cBhvr>
                                      <p:tavLst>
                                        <p:tav tm="0" fmla="#ppt_y-sin(pi*$)/9">
                                          <p:val>
                                            <p:fltVal val="0"/>
                                          </p:val>
                                        </p:tav>
                                        <p:tav tm="100000">
                                          <p:val>
                                            <p:fltVal val="1"/>
                                          </p:val>
                                        </p:tav>
                                      </p:tavLst>
                                    </p:anim>
                                    <p:anim calcmode="lin" valueType="num">
                                      <p:cBhvr>
                                        <p:cTn id="127" dur="166" tmFilter="0, 0; 0.125,0.2665; 0.25,0.4; 0.375,0.465; 0.5,0.5;  0.625,0.535; 0.75,0.6; 0.875,0.7335; 1,1">
                                          <p:stCondLst>
                                            <p:cond delay="662"/>
                                          </p:stCondLst>
                                        </p:cTn>
                                        <p:tgtEl>
                                          <p:spTgt spid="67"/>
                                        </p:tgtEl>
                                        <p:attrNameLst>
                                          <p:attrName>ppt_y</p:attrName>
                                        </p:attrNameLst>
                                      </p:cBhvr>
                                      <p:tavLst>
                                        <p:tav tm="0" fmla="#ppt_y-sin(pi*$)/27">
                                          <p:val>
                                            <p:fltVal val="0"/>
                                          </p:val>
                                        </p:tav>
                                        <p:tav tm="100000">
                                          <p:val>
                                            <p:fltVal val="1"/>
                                          </p:val>
                                        </p:tav>
                                      </p:tavLst>
                                    </p:anim>
                                    <p:anim calcmode="lin" valueType="num">
                                      <p:cBhvr>
                                        <p:cTn id="128" dur="82" tmFilter="0, 0; 0.125,0.2665; 0.25,0.4; 0.375,0.465; 0.5,0.5;  0.625,0.535; 0.75,0.6; 0.875,0.7335; 1,1">
                                          <p:stCondLst>
                                            <p:cond delay="828"/>
                                          </p:stCondLst>
                                        </p:cTn>
                                        <p:tgtEl>
                                          <p:spTgt spid="67"/>
                                        </p:tgtEl>
                                        <p:attrNameLst>
                                          <p:attrName>ppt_y</p:attrName>
                                        </p:attrNameLst>
                                      </p:cBhvr>
                                      <p:tavLst>
                                        <p:tav tm="0" fmla="#ppt_y-sin(pi*$)/81">
                                          <p:val>
                                            <p:fltVal val="0"/>
                                          </p:val>
                                        </p:tav>
                                        <p:tav tm="100000">
                                          <p:val>
                                            <p:fltVal val="1"/>
                                          </p:val>
                                        </p:tav>
                                      </p:tavLst>
                                    </p:anim>
                                    <p:animScale>
                                      <p:cBhvr>
                                        <p:cTn id="129" dur="13">
                                          <p:stCondLst>
                                            <p:cond delay="325"/>
                                          </p:stCondLst>
                                        </p:cTn>
                                        <p:tgtEl>
                                          <p:spTgt spid="67"/>
                                        </p:tgtEl>
                                      </p:cBhvr>
                                      <p:to x="100000" y="60000"/>
                                    </p:animScale>
                                    <p:animScale>
                                      <p:cBhvr>
                                        <p:cTn id="130" dur="83" decel="50000">
                                          <p:stCondLst>
                                            <p:cond delay="338"/>
                                          </p:stCondLst>
                                        </p:cTn>
                                        <p:tgtEl>
                                          <p:spTgt spid="67"/>
                                        </p:tgtEl>
                                      </p:cBhvr>
                                      <p:to x="100000" y="100000"/>
                                    </p:animScale>
                                    <p:animScale>
                                      <p:cBhvr>
                                        <p:cTn id="131" dur="13">
                                          <p:stCondLst>
                                            <p:cond delay="656"/>
                                          </p:stCondLst>
                                        </p:cTn>
                                        <p:tgtEl>
                                          <p:spTgt spid="67"/>
                                        </p:tgtEl>
                                      </p:cBhvr>
                                      <p:to x="100000" y="80000"/>
                                    </p:animScale>
                                    <p:animScale>
                                      <p:cBhvr>
                                        <p:cTn id="132" dur="83" decel="50000">
                                          <p:stCondLst>
                                            <p:cond delay="669"/>
                                          </p:stCondLst>
                                        </p:cTn>
                                        <p:tgtEl>
                                          <p:spTgt spid="67"/>
                                        </p:tgtEl>
                                      </p:cBhvr>
                                      <p:to x="100000" y="100000"/>
                                    </p:animScale>
                                    <p:animScale>
                                      <p:cBhvr>
                                        <p:cTn id="133" dur="13">
                                          <p:stCondLst>
                                            <p:cond delay="821"/>
                                          </p:stCondLst>
                                        </p:cTn>
                                        <p:tgtEl>
                                          <p:spTgt spid="67"/>
                                        </p:tgtEl>
                                      </p:cBhvr>
                                      <p:to x="100000" y="90000"/>
                                    </p:animScale>
                                    <p:animScale>
                                      <p:cBhvr>
                                        <p:cTn id="134" dur="83" decel="50000">
                                          <p:stCondLst>
                                            <p:cond delay="834"/>
                                          </p:stCondLst>
                                        </p:cTn>
                                        <p:tgtEl>
                                          <p:spTgt spid="67"/>
                                        </p:tgtEl>
                                      </p:cBhvr>
                                      <p:to x="100000" y="100000"/>
                                    </p:animScale>
                                    <p:animScale>
                                      <p:cBhvr>
                                        <p:cTn id="135" dur="13">
                                          <p:stCondLst>
                                            <p:cond delay="904"/>
                                          </p:stCondLst>
                                        </p:cTn>
                                        <p:tgtEl>
                                          <p:spTgt spid="67"/>
                                        </p:tgtEl>
                                      </p:cBhvr>
                                      <p:to x="100000" y="95000"/>
                                    </p:animScale>
                                    <p:animScale>
                                      <p:cBhvr>
                                        <p:cTn id="136" dur="83" decel="50000">
                                          <p:stCondLst>
                                            <p:cond delay="917"/>
                                          </p:stCondLst>
                                        </p:cTn>
                                        <p:tgtEl>
                                          <p:spTgt spid="67"/>
                                        </p:tgtEl>
                                      </p:cBhvr>
                                      <p:to x="100000" y="100000"/>
                                    </p:animScale>
                                  </p:childTnLst>
                                </p:cTn>
                              </p:par>
                            </p:childTnLst>
                          </p:cTn>
                        </p:par>
                        <p:par>
                          <p:cTn id="137" fill="hold">
                            <p:stCondLst>
                              <p:cond delay="10000"/>
                            </p:stCondLst>
                            <p:childTnLst>
                              <p:par>
                                <p:cTn id="138" presetID="31" presetClass="entr" presetSubtype="0" fill="hold" grpId="0" nodeType="afterEffect">
                                  <p:stCondLst>
                                    <p:cond delay="0"/>
                                  </p:stCondLst>
                                  <p:childTnLst>
                                    <p:set>
                                      <p:cBhvr>
                                        <p:cTn id="139" dur="1" fill="hold">
                                          <p:stCondLst>
                                            <p:cond delay="0"/>
                                          </p:stCondLst>
                                        </p:cTn>
                                        <p:tgtEl>
                                          <p:spTgt spid="68"/>
                                        </p:tgtEl>
                                        <p:attrNameLst>
                                          <p:attrName>style.visibility</p:attrName>
                                        </p:attrNameLst>
                                      </p:cBhvr>
                                      <p:to>
                                        <p:strVal val="visible"/>
                                      </p:to>
                                    </p:set>
                                    <p:anim calcmode="lin" valueType="num">
                                      <p:cBhvr>
                                        <p:cTn id="140" dur="500" fill="hold"/>
                                        <p:tgtEl>
                                          <p:spTgt spid="68"/>
                                        </p:tgtEl>
                                        <p:attrNameLst>
                                          <p:attrName>ppt_w</p:attrName>
                                        </p:attrNameLst>
                                      </p:cBhvr>
                                      <p:tavLst>
                                        <p:tav tm="0">
                                          <p:val>
                                            <p:fltVal val="0"/>
                                          </p:val>
                                        </p:tav>
                                        <p:tav tm="100000">
                                          <p:val>
                                            <p:strVal val="#ppt_w"/>
                                          </p:val>
                                        </p:tav>
                                      </p:tavLst>
                                    </p:anim>
                                    <p:anim calcmode="lin" valueType="num">
                                      <p:cBhvr>
                                        <p:cTn id="141" dur="500" fill="hold"/>
                                        <p:tgtEl>
                                          <p:spTgt spid="68"/>
                                        </p:tgtEl>
                                        <p:attrNameLst>
                                          <p:attrName>ppt_h</p:attrName>
                                        </p:attrNameLst>
                                      </p:cBhvr>
                                      <p:tavLst>
                                        <p:tav tm="0">
                                          <p:val>
                                            <p:fltVal val="0"/>
                                          </p:val>
                                        </p:tav>
                                        <p:tav tm="100000">
                                          <p:val>
                                            <p:strVal val="#ppt_h"/>
                                          </p:val>
                                        </p:tav>
                                      </p:tavLst>
                                    </p:anim>
                                    <p:anim calcmode="lin" valueType="num">
                                      <p:cBhvr>
                                        <p:cTn id="142" dur="500" fill="hold"/>
                                        <p:tgtEl>
                                          <p:spTgt spid="68"/>
                                        </p:tgtEl>
                                        <p:attrNameLst>
                                          <p:attrName>style.rotation</p:attrName>
                                        </p:attrNameLst>
                                      </p:cBhvr>
                                      <p:tavLst>
                                        <p:tav tm="0">
                                          <p:val>
                                            <p:fltVal val="90"/>
                                          </p:val>
                                        </p:tav>
                                        <p:tav tm="100000">
                                          <p:val>
                                            <p:fltVal val="0"/>
                                          </p:val>
                                        </p:tav>
                                      </p:tavLst>
                                    </p:anim>
                                    <p:animEffect transition="in" filter="fade">
                                      <p:cBhvr>
                                        <p:cTn id="143" dur="500"/>
                                        <p:tgtEl>
                                          <p:spTgt spid="68"/>
                                        </p:tgtEl>
                                      </p:cBhvr>
                                    </p:animEffect>
                                  </p:childTnLst>
                                </p:cTn>
                              </p:par>
                            </p:childTnLst>
                          </p:cTn>
                        </p:par>
                        <p:par>
                          <p:cTn id="144" fill="hold">
                            <p:stCondLst>
                              <p:cond delay="10500"/>
                            </p:stCondLst>
                            <p:childTnLst>
                              <p:par>
                                <p:cTn id="145" presetID="22" presetClass="entr" presetSubtype="8" fill="hold" grpId="0" nodeType="afterEffect">
                                  <p:stCondLst>
                                    <p:cond delay="0"/>
                                  </p:stCondLst>
                                  <p:childTnLst>
                                    <p:set>
                                      <p:cBhvr>
                                        <p:cTn id="146" dur="1" fill="hold">
                                          <p:stCondLst>
                                            <p:cond delay="0"/>
                                          </p:stCondLst>
                                        </p:cTn>
                                        <p:tgtEl>
                                          <p:spTgt spid="34"/>
                                        </p:tgtEl>
                                        <p:attrNameLst>
                                          <p:attrName>style.visibility</p:attrName>
                                        </p:attrNameLst>
                                      </p:cBhvr>
                                      <p:to>
                                        <p:strVal val="visible"/>
                                      </p:to>
                                    </p:set>
                                    <p:animEffect transition="in" filter="wipe(left)">
                                      <p:cBhvr>
                                        <p:cTn id="147" dur="500"/>
                                        <p:tgtEl>
                                          <p:spTgt spid="34"/>
                                        </p:tgtEl>
                                      </p:cBhvr>
                                    </p:animEffect>
                                  </p:childTnLst>
                                </p:cTn>
                              </p:par>
                            </p:childTnLst>
                          </p:cTn>
                        </p:par>
                        <p:par>
                          <p:cTn id="148" fill="hold">
                            <p:stCondLst>
                              <p:cond delay="11000"/>
                            </p:stCondLst>
                            <p:childTnLst>
                              <p:par>
                                <p:cTn id="149" presetID="16" presetClass="entr" presetSubtype="21" fill="hold" grpId="0" nodeType="afterEffect">
                                  <p:stCondLst>
                                    <p:cond delay="0"/>
                                  </p:stCondLst>
                                  <p:childTnLst>
                                    <p:set>
                                      <p:cBhvr>
                                        <p:cTn id="150" dur="1" fill="hold">
                                          <p:stCondLst>
                                            <p:cond delay="0"/>
                                          </p:stCondLst>
                                        </p:cTn>
                                        <p:tgtEl>
                                          <p:spTgt spid="35"/>
                                        </p:tgtEl>
                                        <p:attrNameLst>
                                          <p:attrName>style.visibility</p:attrName>
                                        </p:attrNameLst>
                                      </p:cBhvr>
                                      <p:to>
                                        <p:strVal val="visible"/>
                                      </p:to>
                                    </p:set>
                                    <p:animEffect transition="in" filter="barn(inVertical)">
                                      <p:cBhvr>
                                        <p:cTn id="151"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P spid="47" grpId="0" animBg="1"/>
      <p:bldP spid="48" grpId="0" animBg="1"/>
      <p:bldP spid="49" grpId="0" animBg="1"/>
      <p:bldP spid="52" grpId="0" animBg="1"/>
      <p:bldP spid="53" grpId="0"/>
      <p:bldP spid="54" grpId="0" animBg="1"/>
      <p:bldP spid="55" grpId="0"/>
      <p:bldP spid="58" grpId="0" animBg="1"/>
      <p:bldP spid="59" grpId="0"/>
      <p:bldP spid="60" grpId="0" animBg="1"/>
      <p:bldP spid="66" grpId="0"/>
      <p:bldP spid="67" grpId="0" animBg="1"/>
      <p:bldP spid="68" grpId="0"/>
      <p:bldP spid="7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Freeform 9"/>
          <p:cNvSpPr/>
          <p:nvPr/>
        </p:nvSpPr>
        <p:spPr bwMode="auto">
          <a:xfrm>
            <a:off x="6013079" y="2025056"/>
            <a:ext cx="1958743" cy="2579872"/>
          </a:xfrm>
          <a:custGeom>
            <a:avLst/>
            <a:gdLst/>
            <a:ahLst/>
            <a:cxnLst/>
            <a:rect l="l" t="t" r="r" b="b"/>
            <a:pathLst>
              <a:path w="2105248" h="2842038">
                <a:moveTo>
                  <a:pt x="5953" y="0"/>
                </a:moveTo>
                <a:lnTo>
                  <a:pt x="9525" y="4763"/>
                </a:lnTo>
                <a:cubicBezTo>
                  <a:pt x="1063824" y="0"/>
                  <a:pt x="1921669" y="858441"/>
                  <a:pt x="1921669" y="1916907"/>
                </a:cubicBezTo>
                <a:lnTo>
                  <a:pt x="1924050" y="1919288"/>
                </a:lnTo>
                <a:cubicBezTo>
                  <a:pt x="1922092" y="2151415"/>
                  <a:pt x="1879444" y="2375887"/>
                  <a:pt x="1800364" y="2582669"/>
                </a:cubicBezTo>
                <a:lnTo>
                  <a:pt x="2105248" y="2718412"/>
                </a:lnTo>
                <a:lnTo>
                  <a:pt x="1118368" y="2842038"/>
                </a:lnTo>
                <a:lnTo>
                  <a:pt x="549889" y="2025921"/>
                </a:lnTo>
                <a:lnTo>
                  <a:pt x="922384" y="2191767"/>
                </a:lnTo>
                <a:cubicBezTo>
                  <a:pt x="949698" y="2105069"/>
                  <a:pt x="963811" y="2012556"/>
                  <a:pt x="963811" y="1916907"/>
                </a:cubicBezTo>
                <a:lnTo>
                  <a:pt x="962025" y="1919288"/>
                </a:lnTo>
                <a:cubicBezTo>
                  <a:pt x="963811" y="1433513"/>
                  <a:pt x="606624" y="1033463"/>
                  <a:pt x="141685" y="967383"/>
                </a:cubicBezTo>
                <a:lnTo>
                  <a:pt x="142875" y="966788"/>
                </a:lnTo>
                <a:lnTo>
                  <a:pt x="361950" y="471488"/>
                </a:lnTo>
                <a:lnTo>
                  <a:pt x="0" y="4763"/>
                </a:lnTo>
                <a:cubicBezTo>
                  <a:pt x="4763" y="0"/>
                  <a:pt x="5358" y="0"/>
                  <a:pt x="5953" y="0"/>
                </a:cubicBezTo>
                <a:close/>
              </a:path>
            </a:pathLst>
          </a:custGeom>
          <a:solidFill>
            <a:schemeClr val="accent1"/>
          </a:solidFill>
          <a:ln w="3175" cap="flat" cmpd="sng" algn="ctr">
            <a:noFill/>
            <a:prstDash val="solid"/>
          </a:ln>
          <a:effectLst>
            <a:outerShdw blurRad="50800" dist="38100" dir="2700000" algn="tl" rotWithShape="0">
              <a:prstClr val="black">
                <a:alpha val="40000"/>
              </a:prstClr>
            </a:outerShdw>
          </a:effectLst>
        </p:spPr>
        <p:txBody>
          <a:bodyPr lIns="0" rIns="0" anchor="b"/>
          <a:lstStyle/>
          <a:p>
            <a:pPr>
              <a:lnSpc>
                <a:spcPct val="120000"/>
              </a:lnSpc>
              <a:spcBef>
                <a:spcPts val="600"/>
              </a:spcBef>
              <a:spcAft>
                <a:spcPts val="600"/>
              </a:spcAft>
              <a:defRPr/>
            </a:pPr>
            <a:endParaRPr lang="zh-CN" altLang="en-US" sz="2800" b="1" kern="0">
              <a:solidFill>
                <a:schemeClr val="bg1"/>
              </a:solidFill>
              <a:latin typeface="Impact" panose="020B0806030902050204" pitchFamily="34" charset="0"/>
              <a:ea typeface="微软雅黑" panose="020B0503020204020204" pitchFamily="34" charset="-122"/>
            </a:endParaRPr>
          </a:p>
        </p:txBody>
      </p:sp>
      <p:sp>
        <p:nvSpPr>
          <p:cNvPr id="28" name="矩形 27"/>
          <p:cNvSpPr/>
          <p:nvPr/>
        </p:nvSpPr>
        <p:spPr>
          <a:xfrm rot="4010461">
            <a:off x="4796801" y="2511645"/>
            <a:ext cx="2446473" cy="2507383"/>
          </a:xfrm>
          <a:prstGeom prst="rect">
            <a:avLst/>
          </a:prstGeom>
          <a:noFill/>
          <a:ln w="25400" cap="flat" cmpd="sng" algn="ctr">
            <a:noFill/>
            <a:prstDash val="solid"/>
          </a:ln>
          <a:effectLst/>
        </p:spPr>
        <p:txBody>
          <a:bodyPr spcFirstLastPara="1" lIns="89611" tIns="44806" rIns="89611" bIns="44806" numCol="1" anchor="ctr">
            <a:prstTxWarp prst="textArchUp">
              <a:avLst/>
            </a:prstTxWarp>
          </a:bodyPr>
          <a:lstStyle/>
          <a:p>
            <a:pPr algn="ctr">
              <a:defRPr/>
            </a:pPr>
            <a:r>
              <a:rPr lang="zh-CN" altLang="en-US" kern="0" dirty="0">
                <a:solidFill>
                  <a:srgbClr val="F8F8F8"/>
                </a:solidFill>
                <a:latin typeface="微软雅黑" panose="020B0503020204020204" pitchFamily="34" charset="-122"/>
                <a:ea typeface="微软雅黑" panose="020B0503020204020204" pitchFamily="34" charset="-122"/>
              </a:rPr>
              <a:t>单击此处添加文本</a:t>
            </a:r>
            <a:endParaRPr lang="zh-CN" altLang="en-US" kern="0" dirty="0">
              <a:solidFill>
                <a:srgbClr val="F8F8F8"/>
              </a:solidFill>
              <a:latin typeface="微软雅黑" panose="020B0503020204020204" pitchFamily="34" charset="-122"/>
              <a:ea typeface="微软雅黑" panose="020B0503020204020204" pitchFamily="34" charset="-122"/>
            </a:endParaRPr>
          </a:p>
        </p:txBody>
      </p:sp>
      <p:sp>
        <p:nvSpPr>
          <p:cNvPr id="29" name="Freeform 8"/>
          <p:cNvSpPr/>
          <p:nvPr/>
        </p:nvSpPr>
        <p:spPr bwMode="auto">
          <a:xfrm>
            <a:off x="4236214" y="1748776"/>
            <a:ext cx="2003288" cy="2883159"/>
          </a:xfrm>
          <a:custGeom>
            <a:avLst/>
            <a:gdLst/>
            <a:ahLst/>
            <a:cxnLst/>
            <a:rect l="l" t="t" r="r" b="b"/>
            <a:pathLst>
              <a:path w="2153126" h="3176145">
                <a:moveTo>
                  <a:pt x="1552623" y="0"/>
                </a:moveTo>
                <a:lnTo>
                  <a:pt x="2153126" y="792850"/>
                </a:lnTo>
                <a:lnTo>
                  <a:pt x="1730588" y="1693225"/>
                </a:lnTo>
                <a:lnTo>
                  <a:pt x="1688096" y="1288939"/>
                </a:lnTo>
                <a:cubicBezTo>
                  <a:pt x="1270395" y="1390256"/>
                  <a:pt x="957858" y="1769253"/>
                  <a:pt x="957858" y="2221264"/>
                </a:cubicBezTo>
                <a:lnTo>
                  <a:pt x="957262" y="2223645"/>
                </a:lnTo>
                <a:cubicBezTo>
                  <a:pt x="957858" y="2346875"/>
                  <a:pt x="982266" y="2467723"/>
                  <a:pt x="1026914" y="2577856"/>
                </a:cubicBezTo>
                <a:lnTo>
                  <a:pt x="1023937" y="2576070"/>
                </a:lnTo>
                <a:lnTo>
                  <a:pt x="490538" y="2633220"/>
                </a:lnTo>
                <a:lnTo>
                  <a:pt x="261938" y="3176145"/>
                </a:lnTo>
                <a:cubicBezTo>
                  <a:pt x="94059" y="2898730"/>
                  <a:pt x="0" y="2570712"/>
                  <a:pt x="0" y="2221264"/>
                </a:cubicBezTo>
                <a:lnTo>
                  <a:pt x="4763" y="2223645"/>
                </a:lnTo>
                <a:cubicBezTo>
                  <a:pt x="245" y="1274964"/>
                  <a:pt x="686173" y="488583"/>
                  <a:pt x="1587696" y="333690"/>
                </a:cubicBezTo>
                <a:close/>
              </a:path>
            </a:pathLst>
          </a:custGeom>
          <a:solidFill>
            <a:schemeClr val="tx2"/>
          </a:solidFill>
          <a:ln w="3175" cap="flat" cmpd="sng" algn="ctr">
            <a:noFill/>
            <a:prstDash val="solid"/>
          </a:ln>
          <a:effectLst>
            <a:outerShdw blurRad="50800" dist="38100" dir="2700000" algn="tl" rotWithShape="0">
              <a:prstClr val="black">
                <a:alpha val="40000"/>
              </a:prstClr>
            </a:outerShdw>
          </a:effectLst>
        </p:spPr>
        <p:txBody>
          <a:bodyPr anchor="ctr"/>
          <a:lstStyle/>
          <a:p>
            <a:pPr>
              <a:lnSpc>
                <a:spcPct val="120000"/>
              </a:lnSpc>
              <a:defRPr/>
            </a:pPr>
            <a:endParaRPr lang="zh-CN" altLang="en-US" sz="1200" kern="0">
              <a:solidFill>
                <a:schemeClr val="bg1"/>
              </a:solidFill>
              <a:latin typeface="微软雅黑" panose="020B0503020204020204" pitchFamily="34" charset="-122"/>
              <a:ea typeface="微软雅黑" panose="020B0503020204020204" pitchFamily="34" charset="-122"/>
            </a:endParaRPr>
          </a:p>
        </p:txBody>
      </p:sp>
      <p:sp>
        <p:nvSpPr>
          <p:cNvPr id="30" name="矩形 29"/>
          <p:cNvSpPr/>
          <p:nvPr/>
        </p:nvSpPr>
        <p:spPr>
          <a:xfrm rot="18410461">
            <a:off x="4796799" y="2511646"/>
            <a:ext cx="2446473" cy="2507383"/>
          </a:xfrm>
          <a:prstGeom prst="rect">
            <a:avLst/>
          </a:prstGeom>
          <a:noFill/>
          <a:ln w="25400" cap="flat" cmpd="sng" algn="ctr">
            <a:noFill/>
            <a:prstDash val="solid"/>
          </a:ln>
          <a:effectLst/>
        </p:spPr>
        <p:txBody>
          <a:bodyPr spcFirstLastPara="1" lIns="89611" tIns="44806" rIns="89611" bIns="44806" numCol="1" anchor="ctr">
            <a:prstTxWarp prst="textArchUp">
              <a:avLst/>
            </a:prstTxWarp>
          </a:bodyPr>
          <a:lstStyle/>
          <a:p>
            <a:pPr algn="ctr">
              <a:defRPr/>
            </a:pPr>
            <a:r>
              <a:rPr lang="zh-CN" altLang="en-US" kern="0" dirty="0">
                <a:solidFill>
                  <a:srgbClr val="F8F8F8"/>
                </a:solidFill>
                <a:latin typeface="微软雅黑" panose="020B0503020204020204" pitchFamily="34" charset="-122"/>
                <a:ea typeface="微软雅黑" panose="020B0503020204020204" pitchFamily="34" charset="-122"/>
              </a:rPr>
              <a:t>单击此处添加文本</a:t>
            </a:r>
            <a:endParaRPr lang="zh-CN" altLang="en-US" kern="0" dirty="0">
              <a:solidFill>
                <a:srgbClr val="F8F8F8"/>
              </a:solidFill>
              <a:latin typeface="微软雅黑" panose="020B0503020204020204" pitchFamily="34" charset="-122"/>
              <a:ea typeface="微软雅黑" panose="020B0503020204020204" pitchFamily="34" charset="-122"/>
            </a:endParaRPr>
          </a:p>
        </p:txBody>
      </p:sp>
      <p:sp>
        <p:nvSpPr>
          <p:cNvPr id="31" name="Freeform 10"/>
          <p:cNvSpPr/>
          <p:nvPr/>
        </p:nvSpPr>
        <p:spPr bwMode="auto">
          <a:xfrm>
            <a:off x="4402128" y="4152715"/>
            <a:ext cx="3161827" cy="1352501"/>
          </a:xfrm>
          <a:custGeom>
            <a:avLst/>
            <a:gdLst/>
            <a:ahLst/>
            <a:cxnLst/>
            <a:rect l="l" t="t" r="r" b="b"/>
            <a:pathLst>
              <a:path w="3398317" h="1489942">
                <a:moveTo>
                  <a:pt x="1377394" y="0"/>
                </a:moveTo>
                <a:lnTo>
                  <a:pt x="1050692" y="237364"/>
                </a:lnTo>
                <a:cubicBezTo>
                  <a:pt x="1222176" y="418784"/>
                  <a:pt x="1466843" y="531489"/>
                  <a:pt x="1737600" y="531489"/>
                </a:cubicBezTo>
                <a:lnTo>
                  <a:pt x="1741171" y="527917"/>
                </a:lnTo>
                <a:cubicBezTo>
                  <a:pt x="2043553" y="531489"/>
                  <a:pt x="2316172" y="388019"/>
                  <a:pt x="2491173" y="164181"/>
                </a:cubicBezTo>
                <a:lnTo>
                  <a:pt x="2493554" y="165967"/>
                </a:lnTo>
                <a:lnTo>
                  <a:pt x="2807840" y="604117"/>
                </a:lnTo>
                <a:lnTo>
                  <a:pt x="3398317" y="527917"/>
                </a:lnTo>
                <a:cubicBezTo>
                  <a:pt x="3066769" y="1102989"/>
                  <a:pt x="2447720" y="1489347"/>
                  <a:pt x="1737600" y="1489347"/>
                </a:cubicBezTo>
                <a:lnTo>
                  <a:pt x="1741171" y="1489942"/>
                </a:lnTo>
                <a:cubicBezTo>
                  <a:pt x="1148863" y="1489399"/>
                  <a:pt x="621661" y="1222932"/>
                  <a:pt x="272510" y="802746"/>
                </a:cubicBezTo>
                <a:lnTo>
                  <a:pt x="0" y="1000736"/>
                </a:lnTo>
                <a:lnTo>
                  <a:pt x="386377" y="84260"/>
                </a:lnTo>
                <a:close/>
              </a:path>
            </a:pathLst>
          </a:custGeom>
          <a:solidFill>
            <a:schemeClr val="accent2"/>
          </a:solidFill>
          <a:ln w="12700" cap="flat" cmpd="sng" algn="ctr">
            <a:noFill/>
            <a:prstDash val="solid"/>
          </a:ln>
          <a:effectLst>
            <a:outerShdw blurRad="50800" dist="38100" dir="5400000" algn="t" rotWithShape="0">
              <a:prstClr val="black">
                <a:alpha val="40000"/>
              </a:prstClr>
            </a:outerShdw>
          </a:effectLst>
        </p:spPr>
        <p:txBody>
          <a:bodyPr lIns="0" tIns="44806" rIns="0" bIns="44806" anchor="ctr"/>
          <a:lstStyle/>
          <a:p>
            <a:pPr marL="182245" indent="-182245">
              <a:lnSpc>
                <a:spcPct val="120000"/>
              </a:lnSpc>
              <a:spcBef>
                <a:spcPts val="600"/>
              </a:spcBef>
              <a:spcAft>
                <a:spcPts val="600"/>
              </a:spcAft>
              <a:buFont typeface="Arial" panose="020B0604020202020204" pitchFamily="34" charset="0"/>
              <a:buChar char="•"/>
              <a:defRPr/>
            </a:pPr>
            <a:endParaRPr lang="zh-CN" altLang="en-US" sz="1400" kern="0">
              <a:solidFill>
                <a:schemeClr val="bg1"/>
              </a:solidFill>
              <a:latin typeface="微软雅黑" panose="020B0503020204020204" pitchFamily="34" charset="-122"/>
              <a:ea typeface="微软雅黑" panose="020B0503020204020204" pitchFamily="34" charset="-122"/>
            </a:endParaRPr>
          </a:p>
        </p:txBody>
      </p:sp>
      <p:sp>
        <p:nvSpPr>
          <p:cNvPr id="32" name="矩形 31"/>
          <p:cNvSpPr/>
          <p:nvPr/>
        </p:nvSpPr>
        <p:spPr>
          <a:xfrm rot="11210461">
            <a:off x="4766345" y="2542100"/>
            <a:ext cx="2507383" cy="2446472"/>
          </a:xfrm>
          <a:prstGeom prst="rect">
            <a:avLst/>
          </a:prstGeom>
          <a:noFill/>
          <a:ln w="25400" cap="flat" cmpd="sng" algn="ctr">
            <a:noFill/>
            <a:prstDash val="solid"/>
          </a:ln>
          <a:effectLst/>
        </p:spPr>
        <p:txBody>
          <a:bodyPr spcFirstLastPara="1" lIns="89611" tIns="44806" rIns="89611" bIns="44806" numCol="1" anchor="ctr">
            <a:prstTxWarp prst="textArchUp">
              <a:avLst/>
            </a:prstTxWarp>
          </a:bodyPr>
          <a:lstStyle/>
          <a:p>
            <a:pPr algn="ctr">
              <a:defRPr/>
            </a:pPr>
            <a:r>
              <a:rPr lang="zh-CN" altLang="en-US" kern="0" dirty="0">
                <a:solidFill>
                  <a:srgbClr val="F8F8F8"/>
                </a:solidFill>
                <a:latin typeface="微软雅黑" panose="020B0503020204020204" pitchFamily="34" charset="-122"/>
                <a:ea typeface="微软雅黑" panose="020B0503020204020204" pitchFamily="34" charset="-122"/>
              </a:rPr>
              <a:t>单击此处添加文本</a:t>
            </a:r>
            <a:endParaRPr lang="zh-CN" altLang="en-US" kern="0" dirty="0">
              <a:solidFill>
                <a:srgbClr val="F8F8F8"/>
              </a:solidFill>
              <a:latin typeface="微软雅黑" panose="020B0503020204020204" pitchFamily="34" charset="-122"/>
              <a:ea typeface="微软雅黑" panose="020B0503020204020204" pitchFamily="34" charset="-122"/>
            </a:endParaRPr>
          </a:p>
        </p:txBody>
      </p:sp>
      <p:cxnSp>
        <p:nvCxnSpPr>
          <p:cNvPr id="33" name="直接连接符 32"/>
          <p:cNvCxnSpPr/>
          <p:nvPr/>
        </p:nvCxnSpPr>
        <p:spPr>
          <a:xfrm>
            <a:off x="1705799" y="3188936"/>
            <a:ext cx="2923840" cy="1419"/>
          </a:xfrm>
          <a:prstGeom prst="line">
            <a:avLst/>
          </a:prstGeom>
          <a:noFill/>
          <a:ln w="12700" cap="flat" cmpd="sng" algn="ctr">
            <a:solidFill>
              <a:schemeClr val="accent2"/>
            </a:solidFill>
            <a:prstDash val="dash"/>
            <a:headEnd type="oval" w="med" len="med"/>
            <a:tailEnd type="oval" w="med" len="med"/>
          </a:ln>
          <a:effectLst/>
        </p:spPr>
      </p:cxnSp>
      <p:cxnSp>
        <p:nvCxnSpPr>
          <p:cNvPr id="38" name="直接连接符 37"/>
          <p:cNvCxnSpPr/>
          <p:nvPr/>
        </p:nvCxnSpPr>
        <p:spPr>
          <a:xfrm>
            <a:off x="7563956" y="3190353"/>
            <a:ext cx="2922247" cy="0"/>
          </a:xfrm>
          <a:prstGeom prst="line">
            <a:avLst/>
          </a:prstGeom>
          <a:noFill/>
          <a:ln w="12700" cap="flat" cmpd="sng" algn="ctr">
            <a:solidFill>
              <a:schemeClr val="accent2"/>
            </a:solidFill>
            <a:prstDash val="dash"/>
            <a:headEnd type="oval" w="med" len="med"/>
            <a:tailEnd type="oval" w="med" len="med"/>
          </a:ln>
          <a:effectLst/>
        </p:spPr>
      </p:cxnSp>
      <p:sp>
        <p:nvSpPr>
          <p:cNvPr id="39" name="TextBox 38"/>
          <p:cNvSpPr txBox="1"/>
          <p:nvPr/>
        </p:nvSpPr>
        <p:spPr>
          <a:xfrm>
            <a:off x="1489887" y="1497522"/>
            <a:ext cx="2104392" cy="1754326"/>
          </a:xfrm>
          <a:prstGeom prst="rect">
            <a:avLst/>
          </a:prstGeom>
          <a:noFill/>
        </p:spPr>
        <p:txBody>
          <a:bodyPr wrap="square" rtlCol="0">
            <a:spAutoFit/>
          </a:bodyPr>
          <a:lstStyle/>
          <a:p>
            <a:pPr>
              <a:lnSpc>
                <a:spcPct val="150000"/>
              </a:lnSpc>
            </a:pPr>
            <a:r>
              <a:rPr lang="zh-CN" altLang="en-US" sz="12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200" dirty="0">
              <a:solidFill>
                <a:schemeClr val="tx1">
                  <a:lumMod val="50000"/>
                  <a:lumOff val="50000"/>
                </a:schemeClr>
              </a:solidFill>
              <a:latin typeface="+mn-ea"/>
            </a:endParaRPr>
          </a:p>
        </p:txBody>
      </p:sp>
      <p:sp>
        <p:nvSpPr>
          <p:cNvPr id="44" name="TextBox 43"/>
          <p:cNvSpPr txBox="1"/>
          <p:nvPr/>
        </p:nvSpPr>
        <p:spPr>
          <a:xfrm>
            <a:off x="8403118" y="1497522"/>
            <a:ext cx="2104392" cy="1754326"/>
          </a:xfrm>
          <a:prstGeom prst="rect">
            <a:avLst/>
          </a:prstGeom>
          <a:noFill/>
        </p:spPr>
        <p:txBody>
          <a:bodyPr wrap="square" rtlCol="0">
            <a:spAutoFit/>
          </a:bodyPr>
          <a:lstStyle/>
          <a:p>
            <a:pPr>
              <a:lnSpc>
                <a:spcPct val="150000"/>
              </a:lnSpc>
            </a:pPr>
            <a:r>
              <a:rPr lang="zh-CN" altLang="en-US" sz="12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200" dirty="0">
              <a:solidFill>
                <a:schemeClr val="tx1">
                  <a:lumMod val="50000"/>
                  <a:lumOff val="50000"/>
                </a:schemeClr>
              </a:solidFill>
              <a:latin typeface="+mn-ea"/>
            </a:endParaRPr>
          </a:p>
        </p:txBody>
      </p:sp>
      <p:sp>
        <p:nvSpPr>
          <p:cNvPr id="45" name="TextBox 44"/>
          <p:cNvSpPr txBox="1"/>
          <p:nvPr/>
        </p:nvSpPr>
        <p:spPr>
          <a:xfrm>
            <a:off x="6141829" y="5530005"/>
            <a:ext cx="3770595" cy="923330"/>
          </a:xfrm>
          <a:prstGeom prst="rect">
            <a:avLst/>
          </a:prstGeom>
          <a:noFill/>
        </p:spPr>
        <p:txBody>
          <a:bodyPr wrap="square" rtlCol="0">
            <a:spAutoFit/>
          </a:bodyPr>
          <a:lstStyle/>
          <a:p>
            <a:pPr>
              <a:lnSpc>
                <a:spcPct val="150000"/>
              </a:lnSpc>
            </a:pPr>
            <a:r>
              <a:rPr lang="zh-CN" altLang="en-US" sz="12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200" dirty="0">
              <a:solidFill>
                <a:schemeClr val="tx1">
                  <a:lumMod val="50000"/>
                  <a:lumOff val="50000"/>
                </a:schemeClr>
              </a:solidFill>
              <a:latin typeface="+mn-ea"/>
            </a:endParaRPr>
          </a:p>
        </p:txBody>
      </p:sp>
      <p:cxnSp>
        <p:nvCxnSpPr>
          <p:cNvPr id="50" name="直接连接符 49"/>
          <p:cNvCxnSpPr/>
          <p:nvPr/>
        </p:nvCxnSpPr>
        <p:spPr>
          <a:xfrm flipV="1">
            <a:off x="5983042" y="5379114"/>
            <a:ext cx="36995" cy="1074223"/>
          </a:xfrm>
          <a:prstGeom prst="line">
            <a:avLst/>
          </a:prstGeom>
          <a:noFill/>
          <a:ln w="12700" cap="flat" cmpd="sng" algn="ctr">
            <a:solidFill>
              <a:schemeClr val="accent2"/>
            </a:solidFill>
            <a:prstDash val="dash"/>
            <a:headEnd type="oval" w="med" len="med"/>
            <a:tailEnd type="oval" w="med" len="med"/>
          </a:ln>
          <a:effectLst/>
        </p:spPr>
      </p:cxn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down)">
                                      <p:cBhvr>
                                        <p:cTn id="7" dur="500"/>
                                        <p:tgtEl>
                                          <p:spTgt spid="30"/>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29"/>
                                        </p:tgtEl>
                                        <p:attrNameLst>
                                          <p:attrName>style.visibility</p:attrName>
                                        </p:attrNameLst>
                                      </p:cBhvr>
                                      <p:to>
                                        <p:strVal val="visible"/>
                                      </p:to>
                                    </p:set>
                                    <p:animEffect transition="in" filter="wipe(down)">
                                      <p:cBhvr>
                                        <p:cTn id="10" dur="500"/>
                                        <p:tgtEl>
                                          <p:spTgt spid="29"/>
                                        </p:tgtEl>
                                      </p:cBhvr>
                                    </p:animEffect>
                                  </p:childTnLst>
                                </p:cTn>
                              </p:par>
                              <p:par>
                                <p:cTn id="11" presetID="22" presetClass="entr" presetSubtype="2" fill="hold" nodeType="withEffect">
                                  <p:stCondLst>
                                    <p:cond delay="0"/>
                                  </p:stCondLst>
                                  <p:childTnLst>
                                    <p:set>
                                      <p:cBhvr>
                                        <p:cTn id="12" dur="1" fill="hold">
                                          <p:stCondLst>
                                            <p:cond delay="0"/>
                                          </p:stCondLst>
                                        </p:cTn>
                                        <p:tgtEl>
                                          <p:spTgt spid="33"/>
                                        </p:tgtEl>
                                        <p:attrNameLst>
                                          <p:attrName>style.visibility</p:attrName>
                                        </p:attrNameLst>
                                      </p:cBhvr>
                                      <p:to>
                                        <p:strVal val="visible"/>
                                      </p:to>
                                    </p:set>
                                    <p:animEffect transition="in" filter="wipe(right)">
                                      <p:cBhvr>
                                        <p:cTn id="13" dur="500"/>
                                        <p:tgtEl>
                                          <p:spTgt spid="33"/>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39"/>
                                        </p:tgtEl>
                                        <p:attrNameLst>
                                          <p:attrName>style.visibility</p:attrName>
                                        </p:attrNameLst>
                                      </p:cBhvr>
                                      <p:to>
                                        <p:strVal val="visible"/>
                                      </p:to>
                                    </p:set>
                                    <p:animEffect transition="in" filter="wipe(down)">
                                      <p:cBhvr>
                                        <p:cTn id="16" dur="500"/>
                                        <p:tgtEl>
                                          <p:spTgt spid="39"/>
                                        </p:tgtEl>
                                      </p:cBhvr>
                                    </p:animEffect>
                                  </p:childTnLst>
                                </p:cTn>
                              </p:par>
                            </p:childTnLst>
                          </p:cTn>
                        </p:par>
                        <p:par>
                          <p:cTn id="17" fill="hold">
                            <p:stCondLst>
                              <p:cond delay="500"/>
                            </p:stCondLst>
                            <p:childTnLst>
                              <p:par>
                                <p:cTn id="18" presetID="22" presetClass="entr" presetSubtype="1" fill="hold" grpId="0" nodeType="afterEffect">
                                  <p:stCondLst>
                                    <p:cond delay="0"/>
                                  </p:stCondLst>
                                  <p:childTnLst>
                                    <p:set>
                                      <p:cBhvr>
                                        <p:cTn id="19" dur="1" fill="hold">
                                          <p:stCondLst>
                                            <p:cond delay="0"/>
                                          </p:stCondLst>
                                        </p:cTn>
                                        <p:tgtEl>
                                          <p:spTgt spid="28"/>
                                        </p:tgtEl>
                                        <p:attrNameLst>
                                          <p:attrName>style.visibility</p:attrName>
                                        </p:attrNameLst>
                                      </p:cBhvr>
                                      <p:to>
                                        <p:strVal val="visible"/>
                                      </p:to>
                                    </p:set>
                                    <p:animEffect transition="in" filter="wipe(up)">
                                      <p:cBhvr>
                                        <p:cTn id="20" dur="500"/>
                                        <p:tgtEl>
                                          <p:spTgt spid="28"/>
                                        </p:tgtEl>
                                      </p:cBhvr>
                                    </p:animEffect>
                                  </p:childTnLst>
                                </p:cTn>
                              </p:par>
                              <p:par>
                                <p:cTn id="21" presetID="22" presetClass="entr" presetSubtype="1" fill="hold" grpId="0"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up)">
                                      <p:cBhvr>
                                        <p:cTn id="23" dur="500"/>
                                        <p:tgtEl>
                                          <p:spTgt spid="27"/>
                                        </p:tgtEl>
                                      </p:cBhvr>
                                    </p:animEffect>
                                  </p:childTnLst>
                                </p:cTn>
                              </p:par>
                              <p:par>
                                <p:cTn id="24" presetID="22" presetClass="entr" presetSubtype="8" fill="hold" nodeType="withEffect">
                                  <p:stCondLst>
                                    <p:cond delay="0"/>
                                  </p:stCondLst>
                                  <p:childTnLst>
                                    <p:set>
                                      <p:cBhvr>
                                        <p:cTn id="25" dur="1" fill="hold">
                                          <p:stCondLst>
                                            <p:cond delay="0"/>
                                          </p:stCondLst>
                                        </p:cTn>
                                        <p:tgtEl>
                                          <p:spTgt spid="38"/>
                                        </p:tgtEl>
                                        <p:attrNameLst>
                                          <p:attrName>style.visibility</p:attrName>
                                        </p:attrNameLst>
                                      </p:cBhvr>
                                      <p:to>
                                        <p:strVal val="visible"/>
                                      </p:to>
                                    </p:set>
                                    <p:animEffect transition="in" filter="wipe(left)">
                                      <p:cBhvr>
                                        <p:cTn id="26" dur="500"/>
                                        <p:tgtEl>
                                          <p:spTgt spid="38"/>
                                        </p:tgtEl>
                                      </p:cBhvr>
                                    </p:animEffect>
                                  </p:childTnLst>
                                </p:cTn>
                              </p:par>
                            </p:childTnLst>
                          </p:cTn>
                        </p:par>
                        <p:par>
                          <p:cTn id="27" fill="hold">
                            <p:stCondLst>
                              <p:cond delay="1000"/>
                            </p:stCondLst>
                            <p:childTnLst>
                              <p:par>
                                <p:cTn id="28" presetID="22" presetClass="entr" presetSubtype="2" fill="hold" grpId="0" nodeType="after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wipe(right)">
                                      <p:cBhvr>
                                        <p:cTn id="30" dur="500"/>
                                        <p:tgtEl>
                                          <p:spTgt spid="32"/>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31"/>
                                        </p:tgtEl>
                                        <p:attrNameLst>
                                          <p:attrName>style.visibility</p:attrName>
                                        </p:attrNameLst>
                                      </p:cBhvr>
                                      <p:to>
                                        <p:strVal val="visible"/>
                                      </p:to>
                                    </p:set>
                                    <p:animEffect transition="in" filter="wipe(right)">
                                      <p:cBhvr>
                                        <p:cTn id="33" dur="500"/>
                                        <p:tgtEl>
                                          <p:spTgt spid="31"/>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wipe(down)">
                                      <p:cBhvr>
                                        <p:cTn id="36" dur="500"/>
                                        <p:tgtEl>
                                          <p:spTgt spid="44"/>
                                        </p:tgtEl>
                                      </p:cBhvr>
                                    </p:animEffect>
                                  </p:childTnLst>
                                </p:cTn>
                              </p:par>
                            </p:childTnLst>
                          </p:cTn>
                        </p:par>
                        <p:par>
                          <p:cTn id="37" fill="hold">
                            <p:stCondLst>
                              <p:cond delay="1500"/>
                            </p:stCondLst>
                            <p:childTnLst>
                              <p:par>
                                <p:cTn id="38" presetID="22" presetClass="entr" presetSubtype="1" fill="hold" grpId="0" nodeType="afterEffect">
                                  <p:stCondLst>
                                    <p:cond delay="0"/>
                                  </p:stCondLst>
                                  <p:childTnLst>
                                    <p:set>
                                      <p:cBhvr>
                                        <p:cTn id="39" dur="1" fill="hold">
                                          <p:stCondLst>
                                            <p:cond delay="0"/>
                                          </p:stCondLst>
                                        </p:cTn>
                                        <p:tgtEl>
                                          <p:spTgt spid="45"/>
                                        </p:tgtEl>
                                        <p:attrNameLst>
                                          <p:attrName>style.visibility</p:attrName>
                                        </p:attrNameLst>
                                      </p:cBhvr>
                                      <p:to>
                                        <p:strVal val="visible"/>
                                      </p:to>
                                    </p:set>
                                    <p:animEffect transition="in" filter="wipe(up)">
                                      <p:cBhvr>
                                        <p:cTn id="40" dur="500"/>
                                        <p:tgtEl>
                                          <p:spTgt spid="45"/>
                                        </p:tgtEl>
                                      </p:cBhvr>
                                    </p:animEffect>
                                  </p:childTnLst>
                                </p:cTn>
                              </p:par>
                              <p:par>
                                <p:cTn id="41" presetID="22" presetClass="entr" presetSubtype="1" fill="hold" nodeType="withEffect">
                                  <p:stCondLst>
                                    <p:cond delay="0"/>
                                  </p:stCondLst>
                                  <p:childTnLst>
                                    <p:set>
                                      <p:cBhvr>
                                        <p:cTn id="42" dur="1" fill="hold">
                                          <p:stCondLst>
                                            <p:cond delay="0"/>
                                          </p:stCondLst>
                                        </p:cTn>
                                        <p:tgtEl>
                                          <p:spTgt spid="50"/>
                                        </p:tgtEl>
                                        <p:attrNameLst>
                                          <p:attrName>style.visibility</p:attrName>
                                        </p:attrNameLst>
                                      </p:cBhvr>
                                      <p:to>
                                        <p:strVal val="visible"/>
                                      </p:to>
                                    </p:set>
                                    <p:animEffect transition="in" filter="wipe(up)">
                                      <p:cBhvr>
                                        <p:cTn id="43"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p:bldP spid="29" grpId="0" animBg="1"/>
      <p:bldP spid="30" grpId="0"/>
      <p:bldP spid="31" grpId="0" animBg="1"/>
      <p:bldP spid="32" grpId="0"/>
      <p:bldP spid="39" grpId="0"/>
      <p:bldP spid="44" grpId="0"/>
      <p:bldP spid="4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
          <p:cNvSpPr>
            <a:spLocks noChangeArrowheads="1"/>
          </p:cNvSpPr>
          <p:nvPr/>
        </p:nvSpPr>
        <p:spPr bwMode="auto">
          <a:xfrm>
            <a:off x="2142616" y="2398304"/>
            <a:ext cx="6330827" cy="286385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72574" tIns="36287" rIns="72574" bIns="36287" anchor="ct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ctr"/>
            <a:endParaRPr lang="zh-CN" altLang="zh-CN">
              <a:solidFill>
                <a:schemeClr val="bg1"/>
              </a:solidFill>
            </a:endParaRPr>
          </a:p>
        </p:txBody>
      </p:sp>
      <p:sp>
        <p:nvSpPr>
          <p:cNvPr id="41" name="Rectangle 7"/>
          <p:cNvSpPr>
            <a:spLocks noChangeArrowheads="1"/>
          </p:cNvSpPr>
          <p:nvPr/>
        </p:nvSpPr>
        <p:spPr bwMode="auto">
          <a:xfrm>
            <a:off x="1566757" y="4685362"/>
            <a:ext cx="2766998" cy="11812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nSpc>
                <a:spcPct val="150000"/>
              </a:lnSpc>
            </a:pPr>
            <a:r>
              <a:rPr lang="zh-CN" altLang="en-US" sz="1200" dirty="0">
                <a:solidFill>
                  <a:schemeClr val="tx1">
                    <a:lumMod val="50000"/>
                    <a:lumOff val="50000"/>
                  </a:schemeClr>
                </a:solidFill>
                <a:latin typeface="+mj-ea"/>
                <a:ea typeface="+mj-ea"/>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200" dirty="0">
              <a:solidFill>
                <a:schemeClr val="tx1">
                  <a:lumMod val="50000"/>
                  <a:lumOff val="50000"/>
                </a:schemeClr>
              </a:solidFill>
              <a:latin typeface="+mj-ea"/>
              <a:ea typeface="+mj-ea"/>
            </a:endParaRPr>
          </a:p>
        </p:txBody>
      </p:sp>
      <p:sp>
        <p:nvSpPr>
          <p:cNvPr id="42" name="Rectangle 8"/>
          <p:cNvSpPr>
            <a:spLocks noChangeArrowheads="1"/>
          </p:cNvSpPr>
          <p:nvPr/>
        </p:nvSpPr>
        <p:spPr bwMode="auto">
          <a:xfrm>
            <a:off x="1566757" y="4436124"/>
            <a:ext cx="2197264" cy="31950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r>
              <a:rPr lang="zh-CN" altLang="en-US" sz="1600" b="1"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rPr>
              <a:t>单击此处添加标题文字</a:t>
            </a:r>
            <a:endParaRPr lang="zh-CN" altLang="en-US" sz="1600" b="1" dirty="0">
              <a:solidFill>
                <a:schemeClr val="tx2"/>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Rectangle 9"/>
          <p:cNvSpPr>
            <a:spLocks noChangeArrowheads="1"/>
          </p:cNvSpPr>
          <p:nvPr/>
        </p:nvSpPr>
        <p:spPr bwMode="auto">
          <a:xfrm>
            <a:off x="1531988" y="2293030"/>
            <a:ext cx="2740064" cy="11812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nSpc>
                <a:spcPct val="150000"/>
              </a:lnSpc>
            </a:pPr>
            <a:r>
              <a:rPr lang="zh-CN" altLang="en-US" sz="1200" dirty="0">
                <a:solidFill>
                  <a:schemeClr val="tx1">
                    <a:lumMod val="50000"/>
                    <a:lumOff val="50000"/>
                  </a:schemeClr>
                </a:solidFill>
                <a:latin typeface="+mj-ea"/>
                <a:ea typeface="+mj-ea"/>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200" dirty="0">
              <a:solidFill>
                <a:schemeClr val="tx1">
                  <a:lumMod val="50000"/>
                  <a:lumOff val="50000"/>
                </a:schemeClr>
              </a:solidFill>
              <a:latin typeface="+mj-ea"/>
              <a:ea typeface="+mj-ea"/>
            </a:endParaRPr>
          </a:p>
        </p:txBody>
      </p:sp>
      <p:sp>
        <p:nvSpPr>
          <p:cNvPr id="46" name="Rectangle 10"/>
          <p:cNvSpPr>
            <a:spLocks noChangeArrowheads="1"/>
          </p:cNvSpPr>
          <p:nvPr/>
        </p:nvSpPr>
        <p:spPr bwMode="auto">
          <a:xfrm>
            <a:off x="1531989" y="2043793"/>
            <a:ext cx="2197264" cy="31950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eaLnBrk="0" hangingPunct="0"/>
            <a:r>
              <a:rPr lang="zh-CN" altLang="en-US" sz="16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单击此处添加标题文字</a:t>
            </a:r>
            <a:endParaRPr lang="zh-CN" altLang="en-US" sz="16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Rectangle 11"/>
          <p:cNvSpPr>
            <a:spLocks noChangeArrowheads="1"/>
          </p:cNvSpPr>
          <p:nvPr/>
        </p:nvSpPr>
        <p:spPr bwMode="auto">
          <a:xfrm>
            <a:off x="8240910" y="2577880"/>
            <a:ext cx="2607618" cy="118127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nSpc>
                <a:spcPct val="150000"/>
              </a:lnSpc>
            </a:pPr>
            <a:r>
              <a:rPr lang="zh-CN" altLang="en-US" sz="1200" dirty="0">
                <a:solidFill>
                  <a:schemeClr val="tx1">
                    <a:lumMod val="50000"/>
                    <a:lumOff val="50000"/>
                  </a:schemeClr>
                </a:solidFill>
                <a:latin typeface="+mj-ea"/>
                <a:ea typeface="+mj-ea"/>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200" dirty="0">
              <a:solidFill>
                <a:schemeClr val="tx1">
                  <a:lumMod val="50000"/>
                  <a:lumOff val="50000"/>
                </a:schemeClr>
              </a:solidFill>
              <a:latin typeface="+mj-ea"/>
              <a:ea typeface="+mj-ea"/>
            </a:endParaRPr>
          </a:p>
        </p:txBody>
      </p:sp>
      <p:sp>
        <p:nvSpPr>
          <p:cNvPr id="48" name="Rectangle 12"/>
          <p:cNvSpPr>
            <a:spLocks noChangeArrowheads="1"/>
          </p:cNvSpPr>
          <p:nvPr/>
        </p:nvSpPr>
        <p:spPr bwMode="auto">
          <a:xfrm>
            <a:off x="8253026" y="2317529"/>
            <a:ext cx="2197264" cy="31950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72574" tIns="36287" rIns="72574" bIns="36287">
            <a:spAutoFit/>
          </a:bodyPr>
          <a:lstStyle>
            <a:defPPr>
              <a:defRPr lang="zh-CN"/>
            </a:defPPr>
            <a:lvl1pPr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buFont typeface="Arial" panose="020B0604020202020204" pitchFamily="34" charset="0"/>
              <a:defRPr sz="15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sz="1500" kern="1200">
                <a:solidFill>
                  <a:schemeClr val="tx1"/>
                </a:solidFill>
                <a:latin typeface="Arial" panose="020B0604020202020204" pitchFamily="34" charset="0"/>
                <a:ea typeface="宋体" panose="02010600030101010101" pitchFamily="2" charset="-122"/>
                <a:cs typeface="+mn-cs"/>
              </a:defRPr>
            </a:lvl9pPr>
          </a:lstStyle>
          <a:p>
            <a:pPr algn="r" eaLnBrk="0" hangingPunct="0"/>
            <a:r>
              <a:rPr lang="zh-CN" altLang="en-US" sz="16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rPr>
              <a:t>单击此处添加标题文字</a:t>
            </a:r>
            <a:endParaRPr lang="zh-CN" altLang="en-US" sz="1600" b="1" dirty="0">
              <a:solidFill>
                <a:schemeClr val="accent2"/>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Freeform 6"/>
          <p:cNvSpPr>
            <a:spLocks noEditPoints="1"/>
          </p:cNvSpPr>
          <p:nvPr/>
        </p:nvSpPr>
        <p:spPr bwMode="auto">
          <a:xfrm>
            <a:off x="5931410" y="1693942"/>
            <a:ext cx="1841714" cy="1842673"/>
          </a:xfrm>
          <a:custGeom>
            <a:avLst/>
            <a:gdLst>
              <a:gd name="T0" fmla="*/ 997 w 1708"/>
              <a:gd name="T1" fmla="*/ 172 h 1708"/>
              <a:gd name="T2" fmla="*/ 1234 w 1708"/>
              <a:gd name="T3" fmla="*/ 270 h 1708"/>
              <a:gd name="T4" fmla="*/ 1356 w 1708"/>
              <a:gd name="T5" fmla="*/ 149 h 1708"/>
              <a:gd name="T6" fmla="*/ 1559 w 1708"/>
              <a:gd name="T7" fmla="*/ 352 h 1708"/>
              <a:gd name="T8" fmla="*/ 1437 w 1708"/>
              <a:gd name="T9" fmla="*/ 473 h 1708"/>
              <a:gd name="T10" fmla="*/ 1535 w 1708"/>
              <a:gd name="T11" fmla="*/ 710 h 1708"/>
              <a:gd name="T12" fmla="*/ 1708 w 1708"/>
              <a:gd name="T13" fmla="*/ 710 h 1708"/>
              <a:gd name="T14" fmla="*/ 1708 w 1708"/>
              <a:gd name="T15" fmla="*/ 997 h 1708"/>
              <a:gd name="T16" fmla="*/ 1535 w 1708"/>
              <a:gd name="T17" fmla="*/ 997 h 1708"/>
              <a:gd name="T18" fmla="*/ 1437 w 1708"/>
              <a:gd name="T19" fmla="*/ 1234 h 1708"/>
              <a:gd name="T20" fmla="*/ 1559 w 1708"/>
              <a:gd name="T21" fmla="*/ 1356 h 1708"/>
              <a:gd name="T22" fmla="*/ 1356 w 1708"/>
              <a:gd name="T23" fmla="*/ 1559 h 1708"/>
              <a:gd name="T24" fmla="*/ 1234 w 1708"/>
              <a:gd name="T25" fmla="*/ 1437 h 1708"/>
              <a:gd name="T26" fmla="*/ 997 w 1708"/>
              <a:gd name="T27" fmla="*/ 1535 h 1708"/>
              <a:gd name="T28" fmla="*/ 997 w 1708"/>
              <a:gd name="T29" fmla="*/ 1708 h 1708"/>
              <a:gd name="T30" fmla="*/ 710 w 1708"/>
              <a:gd name="T31" fmla="*/ 1708 h 1708"/>
              <a:gd name="T32" fmla="*/ 710 w 1708"/>
              <a:gd name="T33" fmla="*/ 1535 h 1708"/>
              <a:gd name="T34" fmla="*/ 473 w 1708"/>
              <a:gd name="T35" fmla="*/ 1437 h 1708"/>
              <a:gd name="T36" fmla="*/ 352 w 1708"/>
              <a:gd name="T37" fmla="*/ 1559 h 1708"/>
              <a:gd name="T38" fmla="*/ 149 w 1708"/>
              <a:gd name="T39" fmla="*/ 1356 h 1708"/>
              <a:gd name="T40" fmla="*/ 270 w 1708"/>
              <a:gd name="T41" fmla="*/ 1234 h 1708"/>
              <a:gd name="T42" fmla="*/ 172 w 1708"/>
              <a:gd name="T43" fmla="*/ 997 h 1708"/>
              <a:gd name="T44" fmla="*/ 0 w 1708"/>
              <a:gd name="T45" fmla="*/ 997 h 1708"/>
              <a:gd name="T46" fmla="*/ 0 w 1708"/>
              <a:gd name="T47" fmla="*/ 710 h 1708"/>
              <a:gd name="T48" fmla="*/ 172 w 1708"/>
              <a:gd name="T49" fmla="*/ 710 h 1708"/>
              <a:gd name="T50" fmla="*/ 270 w 1708"/>
              <a:gd name="T51" fmla="*/ 473 h 1708"/>
              <a:gd name="T52" fmla="*/ 149 w 1708"/>
              <a:gd name="T53" fmla="*/ 352 h 1708"/>
              <a:gd name="T54" fmla="*/ 352 w 1708"/>
              <a:gd name="T55" fmla="*/ 149 h 1708"/>
              <a:gd name="T56" fmla="*/ 473 w 1708"/>
              <a:gd name="T57" fmla="*/ 270 h 1708"/>
              <a:gd name="T58" fmla="*/ 710 w 1708"/>
              <a:gd name="T59" fmla="*/ 172 h 1708"/>
              <a:gd name="T60" fmla="*/ 710 w 1708"/>
              <a:gd name="T61" fmla="*/ 0 h 1708"/>
              <a:gd name="T62" fmla="*/ 997 w 1708"/>
              <a:gd name="T63" fmla="*/ 0 h 1708"/>
              <a:gd name="T64" fmla="*/ 997 w 1708"/>
              <a:gd name="T65" fmla="*/ 172 h 1708"/>
              <a:gd name="T66" fmla="*/ 854 w 1708"/>
              <a:gd name="T67" fmla="*/ 366 h 1708"/>
              <a:gd name="T68" fmla="*/ 1342 w 1708"/>
              <a:gd name="T69" fmla="*/ 854 h 1708"/>
              <a:gd name="T70" fmla="*/ 854 w 1708"/>
              <a:gd name="T71" fmla="*/ 1342 h 1708"/>
              <a:gd name="T72" fmla="*/ 366 w 1708"/>
              <a:gd name="T73" fmla="*/ 854 h 1708"/>
              <a:gd name="T74" fmla="*/ 854 w 1708"/>
              <a:gd name="T75" fmla="*/ 366 h 1708"/>
              <a:gd name="T76" fmla="*/ 854 w 1708"/>
              <a:gd name="T77" fmla="*/ 493 h 1708"/>
              <a:gd name="T78" fmla="*/ 1215 w 1708"/>
              <a:gd name="T79" fmla="*/ 854 h 1708"/>
              <a:gd name="T80" fmla="*/ 854 w 1708"/>
              <a:gd name="T81" fmla="*/ 1215 h 1708"/>
              <a:gd name="T82" fmla="*/ 493 w 1708"/>
              <a:gd name="T83" fmla="*/ 854 h 1708"/>
              <a:gd name="T84" fmla="*/ 854 w 1708"/>
              <a:gd name="T85" fmla="*/ 493 h 1708"/>
              <a:gd name="T86" fmla="*/ 854 w 1708"/>
              <a:gd name="T87" fmla="*/ 650 h 1708"/>
              <a:gd name="T88" fmla="*/ 1058 w 1708"/>
              <a:gd name="T89" fmla="*/ 854 h 1708"/>
              <a:gd name="T90" fmla="*/ 854 w 1708"/>
              <a:gd name="T91" fmla="*/ 1058 h 1708"/>
              <a:gd name="T92" fmla="*/ 650 w 1708"/>
              <a:gd name="T93" fmla="*/ 854 h 1708"/>
              <a:gd name="T94" fmla="*/ 854 w 1708"/>
              <a:gd name="T95" fmla="*/ 650 h 1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8" h="1708">
                <a:moveTo>
                  <a:pt x="997" y="172"/>
                </a:moveTo>
                <a:cubicBezTo>
                  <a:pt x="1083" y="190"/>
                  <a:pt x="1163" y="224"/>
                  <a:pt x="1234" y="270"/>
                </a:cubicBezTo>
                <a:lnTo>
                  <a:pt x="1356" y="149"/>
                </a:lnTo>
                <a:lnTo>
                  <a:pt x="1559" y="352"/>
                </a:lnTo>
                <a:lnTo>
                  <a:pt x="1437" y="473"/>
                </a:lnTo>
                <a:cubicBezTo>
                  <a:pt x="1484" y="544"/>
                  <a:pt x="1517" y="624"/>
                  <a:pt x="1535" y="710"/>
                </a:cubicBezTo>
                <a:lnTo>
                  <a:pt x="1708" y="710"/>
                </a:lnTo>
                <a:lnTo>
                  <a:pt x="1708" y="997"/>
                </a:lnTo>
                <a:lnTo>
                  <a:pt x="1535" y="997"/>
                </a:lnTo>
                <a:cubicBezTo>
                  <a:pt x="1517" y="1083"/>
                  <a:pt x="1484" y="1163"/>
                  <a:pt x="1437" y="1234"/>
                </a:cubicBezTo>
                <a:lnTo>
                  <a:pt x="1559" y="1356"/>
                </a:lnTo>
                <a:lnTo>
                  <a:pt x="1356" y="1559"/>
                </a:lnTo>
                <a:lnTo>
                  <a:pt x="1234" y="1437"/>
                </a:lnTo>
                <a:cubicBezTo>
                  <a:pt x="1163" y="1484"/>
                  <a:pt x="1083" y="1517"/>
                  <a:pt x="997" y="1535"/>
                </a:cubicBezTo>
                <a:lnTo>
                  <a:pt x="997" y="1708"/>
                </a:lnTo>
                <a:lnTo>
                  <a:pt x="710" y="1708"/>
                </a:lnTo>
                <a:lnTo>
                  <a:pt x="710" y="1535"/>
                </a:lnTo>
                <a:cubicBezTo>
                  <a:pt x="624" y="1517"/>
                  <a:pt x="544" y="1484"/>
                  <a:pt x="473" y="1437"/>
                </a:cubicBezTo>
                <a:lnTo>
                  <a:pt x="352" y="1559"/>
                </a:lnTo>
                <a:lnTo>
                  <a:pt x="149" y="1356"/>
                </a:lnTo>
                <a:lnTo>
                  <a:pt x="270" y="1234"/>
                </a:lnTo>
                <a:cubicBezTo>
                  <a:pt x="224" y="1163"/>
                  <a:pt x="190" y="1083"/>
                  <a:pt x="172" y="997"/>
                </a:cubicBezTo>
                <a:lnTo>
                  <a:pt x="0" y="997"/>
                </a:lnTo>
                <a:lnTo>
                  <a:pt x="0" y="710"/>
                </a:lnTo>
                <a:lnTo>
                  <a:pt x="172" y="710"/>
                </a:lnTo>
                <a:cubicBezTo>
                  <a:pt x="190" y="624"/>
                  <a:pt x="224" y="544"/>
                  <a:pt x="270" y="473"/>
                </a:cubicBezTo>
                <a:lnTo>
                  <a:pt x="149" y="352"/>
                </a:lnTo>
                <a:lnTo>
                  <a:pt x="352" y="149"/>
                </a:lnTo>
                <a:lnTo>
                  <a:pt x="473" y="270"/>
                </a:lnTo>
                <a:cubicBezTo>
                  <a:pt x="544" y="224"/>
                  <a:pt x="624" y="190"/>
                  <a:pt x="710" y="172"/>
                </a:cubicBezTo>
                <a:lnTo>
                  <a:pt x="710" y="0"/>
                </a:lnTo>
                <a:lnTo>
                  <a:pt x="997" y="0"/>
                </a:lnTo>
                <a:lnTo>
                  <a:pt x="997" y="172"/>
                </a:lnTo>
                <a:close/>
                <a:moveTo>
                  <a:pt x="854" y="366"/>
                </a:moveTo>
                <a:cubicBezTo>
                  <a:pt x="1123" y="366"/>
                  <a:pt x="1342" y="584"/>
                  <a:pt x="1342" y="854"/>
                </a:cubicBezTo>
                <a:cubicBezTo>
                  <a:pt x="1342" y="1123"/>
                  <a:pt x="1123" y="1342"/>
                  <a:pt x="854" y="1342"/>
                </a:cubicBezTo>
                <a:cubicBezTo>
                  <a:pt x="584" y="1342"/>
                  <a:pt x="366" y="1123"/>
                  <a:pt x="366" y="854"/>
                </a:cubicBezTo>
                <a:cubicBezTo>
                  <a:pt x="366" y="584"/>
                  <a:pt x="584" y="366"/>
                  <a:pt x="854" y="366"/>
                </a:cubicBezTo>
                <a:close/>
                <a:moveTo>
                  <a:pt x="854" y="493"/>
                </a:moveTo>
                <a:cubicBezTo>
                  <a:pt x="1053" y="493"/>
                  <a:pt x="1215" y="655"/>
                  <a:pt x="1215" y="854"/>
                </a:cubicBezTo>
                <a:cubicBezTo>
                  <a:pt x="1215" y="1053"/>
                  <a:pt x="1053" y="1215"/>
                  <a:pt x="854" y="1215"/>
                </a:cubicBezTo>
                <a:cubicBezTo>
                  <a:pt x="655" y="1215"/>
                  <a:pt x="493" y="1053"/>
                  <a:pt x="493" y="854"/>
                </a:cubicBezTo>
                <a:cubicBezTo>
                  <a:pt x="493" y="655"/>
                  <a:pt x="655" y="493"/>
                  <a:pt x="854" y="493"/>
                </a:cubicBezTo>
                <a:close/>
                <a:moveTo>
                  <a:pt x="854" y="650"/>
                </a:moveTo>
                <a:cubicBezTo>
                  <a:pt x="966" y="650"/>
                  <a:pt x="1058" y="741"/>
                  <a:pt x="1058" y="854"/>
                </a:cubicBezTo>
                <a:cubicBezTo>
                  <a:pt x="1058" y="966"/>
                  <a:pt x="966" y="1058"/>
                  <a:pt x="854" y="1058"/>
                </a:cubicBezTo>
                <a:cubicBezTo>
                  <a:pt x="741" y="1058"/>
                  <a:pt x="650" y="966"/>
                  <a:pt x="650" y="854"/>
                </a:cubicBezTo>
                <a:cubicBezTo>
                  <a:pt x="650" y="741"/>
                  <a:pt x="741" y="650"/>
                  <a:pt x="854" y="650"/>
                </a:cubicBezTo>
                <a:close/>
              </a:path>
            </a:pathLst>
          </a:custGeom>
          <a:solidFill>
            <a:schemeClr val="accent2"/>
          </a:solidFill>
          <a:ln>
            <a:noFill/>
          </a:ln>
        </p:spPr>
        <p:txBody>
          <a:bodyPr vert="horz" wrap="square" lIns="91440" tIns="45720" rIns="91440" bIns="45720" numCol="1" anchor="t" anchorCtr="0" compatLnSpc="1"/>
          <a:lstStyle/>
          <a:p>
            <a:endParaRPr lang="zh-CN" altLang="en-US">
              <a:solidFill>
                <a:schemeClr val="accent1"/>
              </a:solidFill>
              <a:latin typeface="+mn-ea"/>
            </a:endParaRPr>
          </a:p>
        </p:txBody>
      </p:sp>
      <p:sp>
        <p:nvSpPr>
          <p:cNvPr id="52" name="Freeform 6"/>
          <p:cNvSpPr>
            <a:spLocks noEditPoints="1"/>
          </p:cNvSpPr>
          <p:nvPr/>
        </p:nvSpPr>
        <p:spPr bwMode="auto">
          <a:xfrm>
            <a:off x="5108745" y="3414042"/>
            <a:ext cx="2533918" cy="2535238"/>
          </a:xfrm>
          <a:custGeom>
            <a:avLst/>
            <a:gdLst>
              <a:gd name="T0" fmla="*/ 997 w 1708"/>
              <a:gd name="T1" fmla="*/ 172 h 1708"/>
              <a:gd name="T2" fmla="*/ 1234 w 1708"/>
              <a:gd name="T3" fmla="*/ 270 h 1708"/>
              <a:gd name="T4" fmla="*/ 1356 w 1708"/>
              <a:gd name="T5" fmla="*/ 149 h 1708"/>
              <a:gd name="T6" fmla="*/ 1559 w 1708"/>
              <a:gd name="T7" fmla="*/ 352 h 1708"/>
              <a:gd name="T8" fmla="*/ 1437 w 1708"/>
              <a:gd name="T9" fmla="*/ 473 h 1708"/>
              <a:gd name="T10" fmla="*/ 1535 w 1708"/>
              <a:gd name="T11" fmla="*/ 710 h 1708"/>
              <a:gd name="T12" fmla="*/ 1708 w 1708"/>
              <a:gd name="T13" fmla="*/ 710 h 1708"/>
              <a:gd name="T14" fmla="*/ 1708 w 1708"/>
              <a:gd name="T15" fmla="*/ 997 h 1708"/>
              <a:gd name="T16" fmla="*/ 1535 w 1708"/>
              <a:gd name="T17" fmla="*/ 997 h 1708"/>
              <a:gd name="T18" fmla="*/ 1437 w 1708"/>
              <a:gd name="T19" fmla="*/ 1234 h 1708"/>
              <a:gd name="T20" fmla="*/ 1559 w 1708"/>
              <a:gd name="T21" fmla="*/ 1356 h 1708"/>
              <a:gd name="T22" fmla="*/ 1356 w 1708"/>
              <a:gd name="T23" fmla="*/ 1559 h 1708"/>
              <a:gd name="T24" fmla="*/ 1234 w 1708"/>
              <a:gd name="T25" fmla="*/ 1437 h 1708"/>
              <a:gd name="T26" fmla="*/ 997 w 1708"/>
              <a:gd name="T27" fmla="*/ 1535 h 1708"/>
              <a:gd name="T28" fmla="*/ 997 w 1708"/>
              <a:gd name="T29" fmla="*/ 1708 h 1708"/>
              <a:gd name="T30" fmla="*/ 710 w 1708"/>
              <a:gd name="T31" fmla="*/ 1708 h 1708"/>
              <a:gd name="T32" fmla="*/ 710 w 1708"/>
              <a:gd name="T33" fmla="*/ 1535 h 1708"/>
              <a:gd name="T34" fmla="*/ 473 w 1708"/>
              <a:gd name="T35" fmla="*/ 1437 h 1708"/>
              <a:gd name="T36" fmla="*/ 352 w 1708"/>
              <a:gd name="T37" fmla="*/ 1559 h 1708"/>
              <a:gd name="T38" fmla="*/ 149 w 1708"/>
              <a:gd name="T39" fmla="*/ 1356 h 1708"/>
              <a:gd name="T40" fmla="*/ 270 w 1708"/>
              <a:gd name="T41" fmla="*/ 1234 h 1708"/>
              <a:gd name="T42" fmla="*/ 172 w 1708"/>
              <a:gd name="T43" fmla="*/ 997 h 1708"/>
              <a:gd name="T44" fmla="*/ 0 w 1708"/>
              <a:gd name="T45" fmla="*/ 997 h 1708"/>
              <a:gd name="T46" fmla="*/ 0 w 1708"/>
              <a:gd name="T47" fmla="*/ 710 h 1708"/>
              <a:gd name="T48" fmla="*/ 172 w 1708"/>
              <a:gd name="T49" fmla="*/ 710 h 1708"/>
              <a:gd name="T50" fmla="*/ 270 w 1708"/>
              <a:gd name="T51" fmla="*/ 473 h 1708"/>
              <a:gd name="T52" fmla="*/ 149 w 1708"/>
              <a:gd name="T53" fmla="*/ 352 h 1708"/>
              <a:gd name="T54" fmla="*/ 352 w 1708"/>
              <a:gd name="T55" fmla="*/ 149 h 1708"/>
              <a:gd name="T56" fmla="*/ 473 w 1708"/>
              <a:gd name="T57" fmla="*/ 270 h 1708"/>
              <a:gd name="T58" fmla="*/ 710 w 1708"/>
              <a:gd name="T59" fmla="*/ 172 h 1708"/>
              <a:gd name="T60" fmla="*/ 710 w 1708"/>
              <a:gd name="T61" fmla="*/ 0 h 1708"/>
              <a:gd name="T62" fmla="*/ 997 w 1708"/>
              <a:gd name="T63" fmla="*/ 0 h 1708"/>
              <a:gd name="T64" fmla="*/ 997 w 1708"/>
              <a:gd name="T65" fmla="*/ 172 h 1708"/>
              <a:gd name="T66" fmla="*/ 854 w 1708"/>
              <a:gd name="T67" fmla="*/ 366 h 1708"/>
              <a:gd name="T68" fmla="*/ 1342 w 1708"/>
              <a:gd name="T69" fmla="*/ 854 h 1708"/>
              <a:gd name="T70" fmla="*/ 854 w 1708"/>
              <a:gd name="T71" fmla="*/ 1342 h 1708"/>
              <a:gd name="T72" fmla="*/ 366 w 1708"/>
              <a:gd name="T73" fmla="*/ 854 h 1708"/>
              <a:gd name="T74" fmla="*/ 854 w 1708"/>
              <a:gd name="T75" fmla="*/ 366 h 1708"/>
              <a:gd name="T76" fmla="*/ 854 w 1708"/>
              <a:gd name="T77" fmla="*/ 493 h 1708"/>
              <a:gd name="T78" fmla="*/ 1215 w 1708"/>
              <a:gd name="T79" fmla="*/ 854 h 1708"/>
              <a:gd name="T80" fmla="*/ 854 w 1708"/>
              <a:gd name="T81" fmla="*/ 1215 h 1708"/>
              <a:gd name="T82" fmla="*/ 493 w 1708"/>
              <a:gd name="T83" fmla="*/ 854 h 1708"/>
              <a:gd name="T84" fmla="*/ 854 w 1708"/>
              <a:gd name="T85" fmla="*/ 493 h 1708"/>
              <a:gd name="T86" fmla="*/ 854 w 1708"/>
              <a:gd name="T87" fmla="*/ 650 h 1708"/>
              <a:gd name="T88" fmla="*/ 1058 w 1708"/>
              <a:gd name="T89" fmla="*/ 854 h 1708"/>
              <a:gd name="T90" fmla="*/ 854 w 1708"/>
              <a:gd name="T91" fmla="*/ 1058 h 1708"/>
              <a:gd name="T92" fmla="*/ 650 w 1708"/>
              <a:gd name="T93" fmla="*/ 854 h 1708"/>
              <a:gd name="T94" fmla="*/ 854 w 1708"/>
              <a:gd name="T95" fmla="*/ 650 h 1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8" h="1708">
                <a:moveTo>
                  <a:pt x="997" y="172"/>
                </a:moveTo>
                <a:cubicBezTo>
                  <a:pt x="1083" y="190"/>
                  <a:pt x="1163" y="224"/>
                  <a:pt x="1234" y="270"/>
                </a:cubicBezTo>
                <a:lnTo>
                  <a:pt x="1356" y="149"/>
                </a:lnTo>
                <a:lnTo>
                  <a:pt x="1559" y="352"/>
                </a:lnTo>
                <a:lnTo>
                  <a:pt x="1437" y="473"/>
                </a:lnTo>
                <a:cubicBezTo>
                  <a:pt x="1484" y="544"/>
                  <a:pt x="1517" y="624"/>
                  <a:pt x="1535" y="710"/>
                </a:cubicBezTo>
                <a:lnTo>
                  <a:pt x="1708" y="710"/>
                </a:lnTo>
                <a:lnTo>
                  <a:pt x="1708" y="997"/>
                </a:lnTo>
                <a:lnTo>
                  <a:pt x="1535" y="997"/>
                </a:lnTo>
                <a:cubicBezTo>
                  <a:pt x="1517" y="1083"/>
                  <a:pt x="1484" y="1163"/>
                  <a:pt x="1437" y="1234"/>
                </a:cubicBezTo>
                <a:lnTo>
                  <a:pt x="1559" y="1356"/>
                </a:lnTo>
                <a:lnTo>
                  <a:pt x="1356" y="1559"/>
                </a:lnTo>
                <a:lnTo>
                  <a:pt x="1234" y="1437"/>
                </a:lnTo>
                <a:cubicBezTo>
                  <a:pt x="1163" y="1484"/>
                  <a:pt x="1083" y="1517"/>
                  <a:pt x="997" y="1535"/>
                </a:cubicBezTo>
                <a:lnTo>
                  <a:pt x="997" y="1708"/>
                </a:lnTo>
                <a:lnTo>
                  <a:pt x="710" y="1708"/>
                </a:lnTo>
                <a:lnTo>
                  <a:pt x="710" y="1535"/>
                </a:lnTo>
                <a:cubicBezTo>
                  <a:pt x="624" y="1517"/>
                  <a:pt x="544" y="1484"/>
                  <a:pt x="473" y="1437"/>
                </a:cubicBezTo>
                <a:lnTo>
                  <a:pt x="352" y="1559"/>
                </a:lnTo>
                <a:lnTo>
                  <a:pt x="149" y="1356"/>
                </a:lnTo>
                <a:lnTo>
                  <a:pt x="270" y="1234"/>
                </a:lnTo>
                <a:cubicBezTo>
                  <a:pt x="224" y="1163"/>
                  <a:pt x="190" y="1083"/>
                  <a:pt x="172" y="997"/>
                </a:cubicBezTo>
                <a:lnTo>
                  <a:pt x="0" y="997"/>
                </a:lnTo>
                <a:lnTo>
                  <a:pt x="0" y="710"/>
                </a:lnTo>
                <a:lnTo>
                  <a:pt x="172" y="710"/>
                </a:lnTo>
                <a:cubicBezTo>
                  <a:pt x="190" y="624"/>
                  <a:pt x="224" y="544"/>
                  <a:pt x="270" y="473"/>
                </a:cubicBezTo>
                <a:lnTo>
                  <a:pt x="149" y="352"/>
                </a:lnTo>
                <a:lnTo>
                  <a:pt x="352" y="149"/>
                </a:lnTo>
                <a:lnTo>
                  <a:pt x="473" y="270"/>
                </a:lnTo>
                <a:cubicBezTo>
                  <a:pt x="544" y="224"/>
                  <a:pt x="624" y="190"/>
                  <a:pt x="710" y="172"/>
                </a:cubicBezTo>
                <a:lnTo>
                  <a:pt x="710" y="0"/>
                </a:lnTo>
                <a:lnTo>
                  <a:pt x="997" y="0"/>
                </a:lnTo>
                <a:lnTo>
                  <a:pt x="997" y="172"/>
                </a:lnTo>
                <a:close/>
                <a:moveTo>
                  <a:pt x="854" y="366"/>
                </a:moveTo>
                <a:cubicBezTo>
                  <a:pt x="1123" y="366"/>
                  <a:pt x="1342" y="584"/>
                  <a:pt x="1342" y="854"/>
                </a:cubicBezTo>
                <a:cubicBezTo>
                  <a:pt x="1342" y="1123"/>
                  <a:pt x="1123" y="1342"/>
                  <a:pt x="854" y="1342"/>
                </a:cubicBezTo>
                <a:cubicBezTo>
                  <a:pt x="584" y="1342"/>
                  <a:pt x="366" y="1123"/>
                  <a:pt x="366" y="854"/>
                </a:cubicBezTo>
                <a:cubicBezTo>
                  <a:pt x="366" y="584"/>
                  <a:pt x="584" y="366"/>
                  <a:pt x="854" y="366"/>
                </a:cubicBezTo>
                <a:close/>
                <a:moveTo>
                  <a:pt x="854" y="493"/>
                </a:moveTo>
                <a:cubicBezTo>
                  <a:pt x="1053" y="493"/>
                  <a:pt x="1215" y="655"/>
                  <a:pt x="1215" y="854"/>
                </a:cubicBezTo>
                <a:cubicBezTo>
                  <a:pt x="1215" y="1053"/>
                  <a:pt x="1053" y="1215"/>
                  <a:pt x="854" y="1215"/>
                </a:cubicBezTo>
                <a:cubicBezTo>
                  <a:pt x="655" y="1215"/>
                  <a:pt x="493" y="1053"/>
                  <a:pt x="493" y="854"/>
                </a:cubicBezTo>
                <a:cubicBezTo>
                  <a:pt x="493" y="655"/>
                  <a:pt x="655" y="493"/>
                  <a:pt x="854" y="493"/>
                </a:cubicBezTo>
                <a:close/>
                <a:moveTo>
                  <a:pt x="854" y="650"/>
                </a:moveTo>
                <a:cubicBezTo>
                  <a:pt x="966" y="650"/>
                  <a:pt x="1058" y="741"/>
                  <a:pt x="1058" y="854"/>
                </a:cubicBezTo>
                <a:cubicBezTo>
                  <a:pt x="1058" y="966"/>
                  <a:pt x="966" y="1058"/>
                  <a:pt x="854" y="1058"/>
                </a:cubicBezTo>
                <a:cubicBezTo>
                  <a:pt x="741" y="1058"/>
                  <a:pt x="650" y="966"/>
                  <a:pt x="650" y="854"/>
                </a:cubicBezTo>
                <a:cubicBezTo>
                  <a:pt x="650" y="741"/>
                  <a:pt x="741" y="650"/>
                  <a:pt x="854" y="650"/>
                </a:cubicBezTo>
                <a:close/>
              </a:path>
            </a:pathLst>
          </a:custGeom>
          <a:solidFill>
            <a:schemeClr val="tx2"/>
          </a:solidFill>
          <a:ln w="3175" cap="flat" cmpd="sng">
            <a:noFill/>
            <a:bevel/>
          </a:ln>
        </p:spPr>
        <p:txBody>
          <a:bodyPr anchor="ctr"/>
          <a:lstStyle/>
          <a:p>
            <a:pPr algn="ctr"/>
            <a:endParaRPr lang="zh-CN" altLang="en-US">
              <a:solidFill>
                <a:srgbClr val="F8F8F8"/>
              </a:solidFill>
              <a:ea typeface="微软雅黑" panose="020B0503020204020204" pitchFamily="34" charset="-122"/>
            </a:endParaRPr>
          </a:p>
        </p:txBody>
      </p:sp>
      <p:sp>
        <p:nvSpPr>
          <p:cNvPr id="53" name="Freeform 6"/>
          <p:cNvSpPr>
            <a:spLocks noEditPoints="1"/>
          </p:cNvSpPr>
          <p:nvPr/>
        </p:nvSpPr>
        <p:spPr bwMode="auto">
          <a:xfrm>
            <a:off x="4424079" y="2160079"/>
            <a:ext cx="1659742" cy="1660607"/>
          </a:xfrm>
          <a:custGeom>
            <a:avLst/>
            <a:gdLst>
              <a:gd name="T0" fmla="*/ 997 w 1708"/>
              <a:gd name="T1" fmla="*/ 172 h 1708"/>
              <a:gd name="T2" fmla="*/ 1234 w 1708"/>
              <a:gd name="T3" fmla="*/ 270 h 1708"/>
              <a:gd name="T4" fmla="*/ 1356 w 1708"/>
              <a:gd name="T5" fmla="*/ 149 h 1708"/>
              <a:gd name="T6" fmla="*/ 1559 w 1708"/>
              <a:gd name="T7" fmla="*/ 352 h 1708"/>
              <a:gd name="T8" fmla="*/ 1437 w 1708"/>
              <a:gd name="T9" fmla="*/ 473 h 1708"/>
              <a:gd name="T10" fmla="*/ 1535 w 1708"/>
              <a:gd name="T11" fmla="*/ 710 h 1708"/>
              <a:gd name="T12" fmla="*/ 1708 w 1708"/>
              <a:gd name="T13" fmla="*/ 710 h 1708"/>
              <a:gd name="T14" fmla="*/ 1708 w 1708"/>
              <a:gd name="T15" fmla="*/ 997 h 1708"/>
              <a:gd name="T16" fmla="*/ 1535 w 1708"/>
              <a:gd name="T17" fmla="*/ 997 h 1708"/>
              <a:gd name="T18" fmla="*/ 1437 w 1708"/>
              <a:gd name="T19" fmla="*/ 1234 h 1708"/>
              <a:gd name="T20" fmla="*/ 1559 w 1708"/>
              <a:gd name="T21" fmla="*/ 1356 h 1708"/>
              <a:gd name="T22" fmla="*/ 1356 w 1708"/>
              <a:gd name="T23" fmla="*/ 1559 h 1708"/>
              <a:gd name="T24" fmla="*/ 1234 w 1708"/>
              <a:gd name="T25" fmla="*/ 1437 h 1708"/>
              <a:gd name="T26" fmla="*/ 997 w 1708"/>
              <a:gd name="T27" fmla="*/ 1535 h 1708"/>
              <a:gd name="T28" fmla="*/ 997 w 1708"/>
              <a:gd name="T29" fmla="*/ 1708 h 1708"/>
              <a:gd name="T30" fmla="*/ 710 w 1708"/>
              <a:gd name="T31" fmla="*/ 1708 h 1708"/>
              <a:gd name="T32" fmla="*/ 710 w 1708"/>
              <a:gd name="T33" fmla="*/ 1535 h 1708"/>
              <a:gd name="T34" fmla="*/ 473 w 1708"/>
              <a:gd name="T35" fmla="*/ 1437 h 1708"/>
              <a:gd name="T36" fmla="*/ 352 w 1708"/>
              <a:gd name="T37" fmla="*/ 1559 h 1708"/>
              <a:gd name="T38" fmla="*/ 149 w 1708"/>
              <a:gd name="T39" fmla="*/ 1356 h 1708"/>
              <a:gd name="T40" fmla="*/ 270 w 1708"/>
              <a:gd name="T41" fmla="*/ 1234 h 1708"/>
              <a:gd name="T42" fmla="*/ 172 w 1708"/>
              <a:gd name="T43" fmla="*/ 997 h 1708"/>
              <a:gd name="T44" fmla="*/ 0 w 1708"/>
              <a:gd name="T45" fmla="*/ 997 h 1708"/>
              <a:gd name="T46" fmla="*/ 0 w 1708"/>
              <a:gd name="T47" fmla="*/ 710 h 1708"/>
              <a:gd name="T48" fmla="*/ 172 w 1708"/>
              <a:gd name="T49" fmla="*/ 710 h 1708"/>
              <a:gd name="T50" fmla="*/ 270 w 1708"/>
              <a:gd name="T51" fmla="*/ 473 h 1708"/>
              <a:gd name="T52" fmla="*/ 149 w 1708"/>
              <a:gd name="T53" fmla="*/ 352 h 1708"/>
              <a:gd name="T54" fmla="*/ 352 w 1708"/>
              <a:gd name="T55" fmla="*/ 149 h 1708"/>
              <a:gd name="T56" fmla="*/ 473 w 1708"/>
              <a:gd name="T57" fmla="*/ 270 h 1708"/>
              <a:gd name="T58" fmla="*/ 710 w 1708"/>
              <a:gd name="T59" fmla="*/ 172 h 1708"/>
              <a:gd name="T60" fmla="*/ 710 w 1708"/>
              <a:gd name="T61" fmla="*/ 0 h 1708"/>
              <a:gd name="T62" fmla="*/ 997 w 1708"/>
              <a:gd name="T63" fmla="*/ 0 h 1708"/>
              <a:gd name="T64" fmla="*/ 997 w 1708"/>
              <a:gd name="T65" fmla="*/ 172 h 1708"/>
              <a:gd name="T66" fmla="*/ 854 w 1708"/>
              <a:gd name="T67" fmla="*/ 366 h 1708"/>
              <a:gd name="T68" fmla="*/ 1342 w 1708"/>
              <a:gd name="T69" fmla="*/ 854 h 1708"/>
              <a:gd name="T70" fmla="*/ 854 w 1708"/>
              <a:gd name="T71" fmla="*/ 1342 h 1708"/>
              <a:gd name="T72" fmla="*/ 366 w 1708"/>
              <a:gd name="T73" fmla="*/ 854 h 1708"/>
              <a:gd name="T74" fmla="*/ 854 w 1708"/>
              <a:gd name="T75" fmla="*/ 366 h 1708"/>
              <a:gd name="T76" fmla="*/ 854 w 1708"/>
              <a:gd name="T77" fmla="*/ 493 h 1708"/>
              <a:gd name="T78" fmla="*/ 1215 w 1708"/>
              <a:gd name="T79" fmla="*/ 854 h 1708"/>
              <a:gd name="T80" fmla="*/ 854 w 1708"/>
              <a:gd name="T81" fmla="*/ 1215 h 1708"/>
              <a:gd name="T82" fmla="*/ 493 w 1708"/>
              <a:gd name="T83" fmla="*/ 854 h 1708"/>
              <a:gd name="T84" fmla="*/ 854 w 1708"/>
              <a:gd name="T85" fmla="*/ 493 h 1708"/>
              <a:gd name="T86" fmla="*/ 854 w 1708"/>
              <a:gd name="T87" fmla="*/ 650 h 1708"/>
              <a:gd name="T88" fmla="*/ 1058 w 1708"/>
              <a:gd name="T89" fmla="*/ 854 h 1708"/>
              <a:gd name="T90" fmla="*/ 854 w 1708"/>
              <a:gd name="T91" fmla="*/ 1058 h 1708"/>
              <a:gd name="T92" fmla="*/ 650 w 1708"/>
              <a:gd name="T93" fmla="*/ 854 h 1708"/>
              <a:gd name="T94" fmla="*/ 854 w 1708"/>
              <a:gd name="T95" fmla="*/ 650 h 1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08" h="1708">
                <a:moveTo>
                  <a:pt x="997" y="172"/>
                </a:moveTo>
                <a:cubicBezTo>
                  <a:pt x="1083" y="190"/>
                  <a:pt x="1163" y="224"/>
                  <a:pt x="1234" y="270"/>
                </a:cubicBezTo>
                <a:lnTo>
                  <a:pt x="1356" y="149"/>
                </a:lnTo>
                <a:lnTo>
                  <a:pt x="1559" y="352"/>
                </a:lnTo>
                <a:lnTo>
                  <a:pt x="1437" y="473"/>
                </a:lnTo>
                <a:cubicBezTo>
                  <a:pt x="1484" y="544"/>
                  <a:pt x="1517" y="624"/>
                  <a:pt x="1535" y="710"/>
                </a:cubicBezTo>
                <a:lnTo>
                  <a:pt x="1708" y="710"/>
                </a:lnTo>
                <a:lnTo>
                  <a:pt x="1708" y="997"/>
                </a:lnTo>
                <a:lnTo>
                  <a:pt x="1535" y="997"/>
                </a:lnTo>
                <a:cubicBezTo>
                  <a:pt x="1517" y="1083"/>
                  <a:pt x="1484" y="1163"/>
                  <a:pt x="1437" y="1234"/>
                </a:cubicBezTo>
                <a:lnTo>
                  <a:pt x="1559" y="1356"/>
                </a:lnTo>
                <a:lnTo>
                  <a:pt x="1356" y="1559"/>
                </a:lnTo>
                <a:lnTo>
                  <a:pt x="1234" y="1437"/>
                </a:lnTo>
                <a:cubicBezTo>
                  <a:pt x="1163" y="1484"/>
                  <a:pt x="1083" y="1517"/>
                  <a:pt x="997" y="1535"/>
                </a:cubicBezTo>
                <a:lnTo>
                  <a:pt x="997" y="1708"/>
                </a:lnTo>
                <a:lnTo>
                  <a:pt x="710" y="1708"/>
                </a:lnTo>
                <a:lnTo>
                  <a:pt x="710" y="1535"/>
                </a:lnTo>
                <a:cubicBezTo>
                  <a:pt x="624" y="1517"/>
                  <a:pt x="544" y="1484"/>
                  <a:pt x="473" y="1437"/>
                </a:cubicBezTo>
                <a:lnTo>
                  <a:pt x="352" y="1559"/>
                </a:lnTo>
                <a:lnTo>
                  <a:pt x="149" y="1356"/>
                </a:lnTo>
                <a:lnTo>
                  <a:pt x="270" y="1234"/>
                </a:lnTo>
                <a:cubicBezTo>
                  <a:pt x="224" y="1163"/>
                  <a:pt x="190" y="1083"/>
                  <a:pt x="172" y="997"/>
                </a:cubicBezTo>
                <a:lnTo>
                  <a:pt x="0" y="997"/>
                </a:lnTo>
                <a:lnTo>
                  <a:pt x="0" y="710"/>
                </a:lnTo>
                <a:lnTo>
                  <a:pt x="172" y="710"/>
                </a:lnTo>
                <a:cubicBezTo>
                  <a:pt x="190" y="624"/>
                  <a:pt x="224" y="544"/>
                  <a:pt x="270" y="473"/>
                </a:cubicBezTo>
                <a:lnTo>
                  <a:pt x="149" y="352"/>
                </a:lnTo>
                <a:lnTo>
                  <a:pt x="352" y="149"/>
                </a:lnTo>
                <a:lnTo>
                  <a:pt x="473" y="270"/>
                </a:lnTo>
                <a:cubicBezTo>
                  <a:pt x="544" y="224"/>
                  <a:pt x="624" y="190"/>
                  <a:pt x="710" y="172"/>
                </a:cubicBezTo>
                <a:lnTo>
                  <a:pt x="710" y="0"/>
                </a:lnTo>
                <a:lnTo>
                  <a:pt x="997" y="0"/>
                </a:lnTo>
                <a:lnTo>
                  <a:pt x="997" y="172"/>
                </a:lnTo>
                <a:close/>
                <a:moveTo>
                  <a:pt x="854" y="366"/>
                </a:moveTo>
                <a:cubicBezTo>
                  <a:pt x="1123" y="366"/>
                  <a:pt x="1342" y="584"/>
                  <a:pt x="1342" y="854"/>
                </a:cubicBezTo>
                <a:cubicBezTo>
                  <a:pt x="1342" y="1123"/>
                  <a:pt x="1123" y="1342"/>
                  <a:pt x="854" y="1342"/>
                </a:cubicBezTo>
                <a:cubicBezTo>
                  <a:pt x="584" y="1342"/>
                  <a:pt x="366" y="1123"/>
                  <a:pt x="366" y="854"/>
                </a:cubicBezTo>
                <a:cubicBezTo>
                  <a:pt x="366" y="584"/>
                  <a:pt x="584" y="366"/>
                  <a:pt x="854" y="366"/>
                </a:cubicBezTo>
                <a:close/>
                <a:moveTo>
                  <a:pt x="854" y="493"/>
                </a:moveTo>
                <a:cubicBezTo>
                  <a:pt x="1053" y="493"/>
                  <a:pt x="1215" y="655"/>
                  <a:pt x="1215" y="854"/>
                </a:cubicBezTo>
                <a:cubicBezTo>
                  <a:pt x="1215" y="1053"/>
                  <a:pt x="1053" y="1215"/>
                  <a:pt x="854" y="1215"/>
                </a:cubicBezTo>
                <a:cubicBezTo>
                  <a:pt x="655" y="1215"/>
                  <a:pt x="493" y="1053"/>
                  <a:pt x="493" y="854"/>
                </a:cubicBezTo>
                <a:cubicBezTo>
                  <a:pt x="493" y="655"/>
                  <a:pt x="655" y="493"/>
                  <a:pt x="854" y="493"/>
                </a:cubicBezTo>
                <a:close/>
                <a:moveTo>
                  <a:pt x="854" y="650"/>
                </a:moveTo>
                <a:cubicBezTo>
                  <a:pt x="966" y="650"/>
                  <a:pt x="1058" y="741"/>
                  <a:pt x="1058" y="854"/>
                </a:cubicBezTo>
                <a:cubicBezTo>
                  <a:pt x="1058" y="966"/>
                  <a:pt x="966" y="1058"/>
                  <a:pt x="854" y="1058"/>
                </a:cubicBezTo>
                <a:cubicBezTo>
                  <a:pt x="741" y="1058"/>
                  <a:pt x="650" y="966"/>
                  <a:pt x="650" y="854"/>
                </a:cubicBezTo>
                <a:cubicBezTo>
                  <a:pt x="650" y="741"/>
                  <a:pt x="741" y="650"/>
                  <a:pt x="854" y="650"/>
                </a:cubicBezTo>
                <a:close/>
              </a:path>
            </a:pathLst>
          </a:custGeom>
          <a:solidFill>
            <a:schemeClr val="accent1"/>
          </a:solidFill>
          <a:ln w="3175" cap="flat" cmpd="sng">
            <a:noFill/>
            <a:bevel/>
          </a:ln>
        </p:spPr>
        <p:txBody>
          <a:bodyPr anchor="ctr"/>
          <a:lstStyle/>
          <a:p>
            <a:pPr algn="ctr"/>
            <a:endParaRPr lang="zh-CN" altLang="en-US">
              <a:solidFill>
                <a:srgbClr val="FFFFFF"/>
              </a:solidFill>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childTnLst>
                                    <p:set>
                                      <p:cBhvr>
                                        <p:cTn id="6" dur="1" fill="hold">
                                          <p:stCondLst>
                                            <p:cond delay="0"/>
                                          </p:stCondLst>
                                        </p:cTn>
                                        <p:tgtEl>
                                          <p:spTgt spid="52"/>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par>
                                <p:cTn id="9" presetID="1" presetClass="entr" presetSubtype="0" fill="hold" grpId="1" nodeType="withEffect">
                                  <p:stCondLst>
                                    <p:cond delay="0"/>
                                  </p:stCondLst>
                                  <p:childTnLst>
                                    <p:set>
                                      <p:cBhvr>
                                        <p:cTn id="10" dur="1" fill="hold">
                                          <p:stCondLst>
                                            <p:cond delay="0"/>
                                          </p:stCondLst>
                                        </p:cTn>
                                        <p:tgtEl>
                                          <p:spTgt spid="49"/>
                                        </p:tgtEl>
                                        <p:attrNameLst>
                                          <p:attrName>style.visibility</p:attrName>
                                        </p:attrNameLst>
                                      </p:cBhvr>
                                      <p:to>
                                        <p:strVal val="visible"/>
                                      </p:to>
                                    </p:set>
                                  </p:childTnLst>
                                </p:cTn>
                              </p:par>
                              <p:par>
                                <p:cTn id="11" presetID="8" presetClass="emph" presetSubtype="0" repeatCount="indefinite" fill="hold" grpId="0" nodeType="withEffect">
                                  <p:stCondLst>
                                    <p:cond delay="0"/>
                                  </p:stCondLst>
                                  <p:childTnLst>
                                    <p:animRot by="-21600000">
                                      <p:cBhvr>
                                        <p:cTn id="12" dur="2000" fill="hold"/>
                                        <p:tgtEl>
                                          <p:spTgt spid="52"/>
                                        </p:tgtEl>
                                        <p:attrNameLst>
                                          <p:attrName>r</p:attrName>
                                        </p:attrNameLst>
                                      </p:cBhvr>
                                    </p:animRot>
                                  </p:childTnLst>
                                </p:cTn>
                              </p:par>
                              <p:par>
                                <p:cTn id="13" presetID="8" presetClass="emph" presetSubtype="0" repeatCount="indefinite" fill="hold" grpId="0" nodeType="withEffect">
                                  <p:stCondLst>
                                    <p:cond delay="0"/>
                                  </p:stCondLst>
                                  <p:endCondLst>
                                    <p:cond evt="onNext" delay="0">
                                      <p:tgtEl>
                                        <p:sldTgt/>
                                      </p:tgtEl>
                                    </p:cond>
                                  </p:endCondLst>
                                  <p:childTnLst>
                                    <p:animRot by="21600000">
                                      <p:cBhvr>
                                        <p:cTn id="14" dur="800" fill="hold"/>
                                        <p:tgtEl>
                                          <p:spTgt spid="53"/>
                                        </p:tgtEl>
                                        <p:attrNameLst>
                                          <p:attrName>r</p:attrName>
                                        </p:attrNameLst>
                                      </p:cBhvr>
                                    </p:animRot>
                                  </p:childTnLst>
                                </p:cTn>
                              </p:par>
                              <p:par>
                                <p:cTn id="15" presetID="8" presetClass="emph" presetSubtype="0" repeatCount="indefinite" fill="hold" grpId="0" nodeType="withEffect">
                                  <p:stCondLst>
                                    <p:cond delay="0"/>
                                  </p:stCondLst>
                                  <p:childTnLst>
                                    <p:animRot by="-21600000">
                                      <p:cBhvr>
                                        <p:cTn id="16" dur="1400" fill="hold"/>
                                        <p:tgtEl>
                                          <p:spTgt spid="49"/>
                                        </p:tgtEl>
                                        <p:attrNameLst>
                                          <p:attrName>r</p:attrName>
                                        </p:attrNameLst>
                                      </p:cBhvr>
                                    </p:animRot>
                                  </p:childTnLst>
                                </p:cTn>
                              </p:par>
                            </p:childTnLst>
                          </p:cTn>
                        </p:par>
                        <p:par>
                          <p:cTn id="17" fill="hold">
                            <p:stCondLst>
                              <p:cond delay="0"/>
                            </p:stCondLst>
                            <p:childTnLst>
                              <p:par>
                                <p:cTn id="18" presetID="22" presetClass="entr" presetSubtype="8" fill="hold" grpId="0" nodeType="afterEffect">
                                  <p:stCondLst>
                                    <p:cond delay="0"/>
                                  </p:stCondLst>
                                  <p:childTnLst>
                                    <p:set>
                                      <p:cBhvr>
                                        <p:cTn id="19" dur="1" fill="hold">
                                          <p:stCondLst>
                                            <p:cond delay="0"/>
                                          </p:stCondLst>
                                        </p:cTn>
                                        <p:tgtEl>
                                          <p:spTgt spid="43"/>
                                        </p:tgtEl>
                                        <p:attrNameLst>
                                          <p:attrName>style.visibility</p:attrName>
                                        </p:attrNameLst>
                                      </p:cBhvr>
                                      <p:to>
                                        <p:strVal val="visible"/>
                                      </p:to>
                                    </p:set>
                                    <p:animEffect transition="in" filter="wipe(left)">
                                      <p:cBhvr>
                                        <p:cTn id="20" dur="500"/>
                                        <p:tgtEl>
                                          <p:spTgt spid="43"/>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46"/>
                                        </p:tgtEl>
                                        <p:attrNameLst>
                                          <p:attrName>style.visibility</p:attrName>
                                        </p:attrNameLst>
                                      </p:cBhvr>
                                      <p:to>
                                        <p:strVal val="visible"/>
                                      </p:to>
                                    </p:set>
                                    <p:animEffect transition="in" filter="wipe(left)">
                                      <p:cBhvr>
                                        <p:cTn id="23" dur="500"/>
                                        <p:tgtEl>
                                          <p:spTgt spid="46"/>
                                        </p:tgtEl>
                                      </p:cBhvr>
                                    </p:animEffect>
                                  </p:childTnLst>
                                </p:cTn>
                              </p:par>
                            </p:childTnLst>
                          </p:cTn>
                        </p:par>
                        <p:par>
                          <p:cTn id="24" fill="hold">
                            <p:stCondLst>
                              <p:cond delay="500"/>
                            </p:stCondLst>
                            <p:childTnLst>
                              <p:par>
                                <p:cTn id="25" presetID="22" presetClass="entr" presetSubtype="8"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wipe(left)">
                                      <p:cBhvr>
                                        <p:cTn id="27" dur="500"/>
                                        <p:tgtEl>
                                          <p:spTgt spid="42"/>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41"/>
                                        </p:tgtEl>
                                        <p:attrNameLst>
                                          <p:attrName>style.visibility</p:attrName>
                                        </p:attrNameLst>
                                      </p:cBhvr>
                                      <p:to>
                                        <p:strVal val="visible"/>
                                      </p:to>
                                    </p:set>
                                    <p:animEffect transition="in" filter="wipe(left)">
                                      <p:cBhvr>
                                        <p:cTn id="30" dur="500"/>
                                        <p:tgtEl>
                                          <p:spTgt spid="41"/>
                                        </p:tgtEl>
                                      </p:cBhvr>
                                    </p:animEffect>
                                  </p:childTnLst>
                                </p:cTn>
                              </p:par>
                            </p:childTnLst>
                          </p:cTn>
                        </p:par>
                        <p:par>
                          <p:cTn id="31" fill="hold">
                            <p:stCondLst>
                              <p:cond delay="1000"/>
                            </p:stCondLst>
                            <p:childTnLst>
                              <p:par>
                                <p:cTn id="32" presetID="22" presetClass="entr" presetSubtype="8" fill="hold" grpId="0" nodeType="afterEffect">
                                  <p:stCondLst>
                                    <p:cond delay="0"/>
                                  </p:stCondLst>
                                  <p:childTnLst>
                                    <p:set>
                                      <p:cBhvr>
                                        <p:cTn id="33" dur="1" fill="hold">
                                          <p:stCondLst>
                                            <p:cond delay="0"/>
                                          </p:stCondLst>
                                        </p:cTn>
                                        <p:tgtEl>
                                          <p:spTgt spid="48"/>
                                        </p:tgtEl>
                                        <p:attrNameLst>
                                          <p:attrName>style.visibility</p:attrName>
                                        </p:attrNameLst>
                                      </p:cBhvr>
                                      <p:to>
                                        <p:strVal val="visible"/>
                                      </p:to>
                                    </p:set>
                                    <p:animEffect transition="in" filter="wipe(left)">
                                      <p:cBhvr>
                                        <p:cTn id="34" dur="500"/>
                                        <p:tgtEl>
                                          <p:spTgt spid="48"/>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47"/>
                                        </p:tgtEl>
                                        <p:attrNameLst>
                                          <p:attrName>style.visibility</p:attrName>
                                        </p:attrNameLst>
                                      </p:cBhvr>
                                      <p:to>
                                        <p:strVal val="visible"/>
                                      </p:to>
                                    </p:set>
                                    <p:animEffect transition="in" filter="wipe(left)">
                                      <p:cBhvr>
                                        <p:cTn id="37" dur="5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6" grpId="0"/>
      <p:bldP spid="47" grpId="0"/>
      <p:bldP spid="48" grpId="0"/>
      <p:bldP spid="49" grpId="0" animBg="1"/>
      <p:bldP spid="49" grpId="1" animBg="1"/>
      <p:bldP spid="52" grpId="0" animBg="1"/>
      <p:bldP spid="52" grpId="1" animBg="1"/>
      <p:bldP spid="53" grpId="0" animBg="1"/>
      <p:bldP spid="53"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4"/>
          <p:cNvGrpSpPr/>
          <p:nvPr/>
        </p:nvGrpSpPr>
        <p:grpSpPr bwMode="auto">
          <a:xfrm flipH="1">
            <a:off x="7924756" y="938442"/>
            <a:ext cx="2734879" cy="5298870"/>
            <a:chOff x="0" y="0"/>
            <a:chExt cx="1718" cy="3327"/>
          </a:xfrm>
        </p:grpSpPr>
        <p:sp>
          <p:nvSpPr>
            <p:cNvPr id="14" name="Freeform 29"/>
            <p:cNvSpPr>
              <a:spLocks noChangeArrowheads="1"/>
            </p:cNvSpPr>
            <p:nvPr/>
          </p:nvSpPr>
          <p:spPr bwMode="auto">
            <a:xfrm flipH="1">
              <a:off x="0" y="0"/>
              <a:ext cx="1718" cy="3327"/>
            </a:xfrm>
            <a:custGeom>
              <a:avLst/>
              <a:gdLst>
                <a:gd name="T0" fmla="*/ 15328 w 859"/>
                <a:gd name="T1" fmla="*/ 7432 h 1663"/>
                <a:gd name="T2" fmla="*/ 10816 w 859"/>
                <a:gd name="T3" fmla="*/ 9097 h 1663"/>
                <a:gd name="T4" fmla="*/ 10496 w 859"/>
                <a:gd name="T5" fmla="*/ 10955 h 1663"/>
                <a:gd name="T6" fmla="*/ 7904 w 859"/>
                <a:gd name="T7" fmla="*/ 15605 h 1663"/>
                <a:gd name="T8" fmla="*/ 4832 w 859"/>
                <a:gd name="T9" fmla="*/ 21564 h 1663"/>
                <a:gd name="T10" fmla="*/ 1728 w 859"/>
                <a:gd name="T11" fmla="*/ 23743 h 1663"/>
                <a:gd name="T12" fmla="*/ 0 w 859"/>
                <a:gd name="T13" fmla="*/ 24575 h 1663"/>
                <a:gd name="T14" fmla="*/ 5472 w 859"/>
                <a:gd name="T15" fmla="*/ 24703 h 1663"/>
                <a:gd name="T16" fmla="*/ 11424 w 859"/>
                <a:gd name="T17" fmla="*/ 16695 h 1663"/>
                <a:gd name="T18" fmla="*/ 11136 w 859"/>
                <a:gd name="T19" fmla="*/ 25216 h 1663"/>
                <a:gd name="T20" fmla="*/ 11264 w 859"/>
                <a:gd name="T21" fmla="*/ 30099 h 1663"/>
                <a:gd name="T22" fmla="*/ 15008 w 859"/>
                <a:gd name="T23" fmla="*/ 28881 h 1663"/>
                <a:gd name="T24" fmla="*/ 18176 w 859"/>
                <a:gd name="T25" fmla="*/ 37691 h 1663"/>
                <a:gd name="T26" fmla="*/ 20192 w 859"/>
                <a:gd name="T27" fmla="*/ 44903 h 1663"/>
                <a:gd name="T28" fmla="*/ 19136 w 859"/>
                <a:gd name="T29" fmla="*/ 46988 h 1663"/>
                <a:gd name="T30" fmla="*/ 19872 w 859"/>
                <a:gd name="T31" fmla="*/ 49999 h 1663"/>
                <a:gd name="T32" fmla="*/ 21344 w 859"/>
                <a:gd name="T33" fmla="*/ 52560 h 1663"/>
                <a:gd name="T34" fmla="*/ 22208 w 859"/>
                <a:gd name="T35" fmla="*/ 50127 h 1663"/>
                <a:gd name="T36" fmla="*/ 23936 w 859"/>
                <a:gd name="T37" fmla="*/ 51600 h 1663"/>
                <a:gd name="T38" fmla="*/ 26592 w 859"/>
                <a:gd name="T39" fmla="*/ 51215 h 1663"/>
                <a:gd name="T40" fmla="*/ 26240 w 859"/>
                <a:gd name="T41" fmla="*/ 48973 h 1663"/>
                <a:gd name="T42" fmla="*/ 24448 w 859"/>
                <a:gd name="T43" fmla="*/ 43303 h 1663"/>
                <a:gd name="T44" fmla="*/ 25472 w 859"/>
                <a:gd name="T45" fmla="*/ 31924 h 1663"/>
                <a:gd name="T46" fmla="*/ 27040 w 859"/>
                <a:gd name="T47" fmla="*/ 30131 h 1663"/>
                <a:gd name="T48" fmla="*/ 27040 w 859"/>
                <a:gd name="T49" fmla="*/ 27856 h 1663"/>
                <a:gd name="T50" fmla="*/ 25344 w 859"/>
                <a:gd name="T51" fmla="*/ 10059 h 1663"/>
                <a:gd name="T52" fmla="*/ 20320 w 859"/>
                <a:gd name="T53" fmla="*/ 7912 h 1663"/>
                <a:gd name="T54" fmla="*/ 19712 w 859"/>
                <a:gd name="T55" fmla="*/ 6372 h 1663"/>
                <a:gd name="T56" fmla="*/ 20352 w 859"/>
                <a:gd name="T57" fmla="*/ 4483 h 1663"/>
                <a:gd name="T58" fmla="*/ 17120 w 859"/>
                <a:gd name="T59" fmla="*/ 736 h 1663"/>
                <a:gd name="T60" fmla="*/ 15488 w 859"/>
                <a:gd name="T61" fmla="*/ 4067 h 1663"/>
                <a:gd name="T62" fmla="*/ 15680 w 859"/>
                <a:gd name="T63" fmla="*/ 5828 h 16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859"/>
                <a:gd name="T97" fmla="*/ 0 h 1663"/>
                <a:gd name="T98" fmla="*/ 859 w 859"/>
                <a:gd name="T99" fmla="*/ 1663 h 166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859" h="1663">
                  <a:moveTo>
                    <a:pt x="498" y="221"/>
                  </a:moveTo>
                  <a:cubicBezTo>
                    <a:pt x="498" y="221"/>
                    <a:pt x="495" y="230"/>
                    <a:pt x="479" y="232"/>
                  </a:cubicBezTo>
                  <a:cubicBezTo>
                    <a:pt x="358" y="267"/>
                    <a:pt x="358" y="267"/>
                    <a:pt x="358" y="267"/>
                  </a:cubicBezTo>
                  <a:cubicBezTo>
                    <a:pt x="358" y="267"/>
                    <a:pt x="343" y="268"/>
                    <a:pt x="338" y="284"/>
                  </a:cubicBezTo>
                  <a:cubicBezTo>
                    <a:pt x="338" y="284"/>
                    <a:pt x="330" y="327"/>
                    <a:pt x="330" y="333"/>
                  </a:cubicBezTo>
                  <a:cubicBezTo>
                    <a:pt x="328" y="342"/>
                    <a:pt x="328" y="342"/>
                    <a:pt x="328" y="342"/>
                  </a:cubicBezTo>
                  <a:cubicBezTo>
                    <a:pt x="328" y="342"/>
                    <a:pt x="273" y="438"/>
                    <a:pt x="262" y="449"/>
                  </a:cubicBezTo>
                  <a:cubicBezTo>
                    <a:pt x="262" y="449"/>
                    <a:pt x="249" y="469"/>
                    <a:pt x="247" y="487"/>
                  </a:cubicBezTo>
                  <a:cubicBezTo>
                    <a:pt x="247" y="487"/>
                    <a:pt x="180" y="585"/>
                    <a:pt x="177" y="619"/>
                  </a:cubicBezTo>
                  <a:cubicBezTo>
                    <a:pt x="177" y="619"/>
                    <a:pt x="154" y="635"/>
                    <a:pt x="151" y="673"/>
                  </a:cubicBezTo>
                  <a:cubicBezTo>
                    <a:pt x="151" y="673"/>
                    <a:pt x="117" y="702"/>
                    <a:pt x="102" y="731"/>
                  </a:cubicBezTo>
                  <a:cubicBezTo>
                    <a:pt x="102" y="731"/>
                    <a:pt x="66" y="736"/>
                    <a:pt x="54" y="741"/>
                  </a:cubicBezTo>
                  <a:cubicBezTo>
                    <a:pt x="54" y="741"/>
                    <a:pt x="20" y="746"/>
                    <a:pt x="13" y="759"/>
                  </a:cubicBezTo>
                  <a:cubicBezTo>
                    <a:pt x="0" y="767"/>
                    <a:pt x="0" y="767"/>
                    <a:pt x="0" y="767"/>
                  </a:cubicBezTo>
                  <a:cubicBezTo>
                    <a:pt x="0" y="770"/>
                    <a:pt x="0" y="770"/>
                    <a:pt x="0" y="770"/>
                  </a:cubicBezTo>
                  <a:cubicBezTo>
                    <a:pt x="171" y="771"/>
                    <a:pt x="171" y="771"/>
                    <a:pt x="171" y="771"/>
                  </a:cubicBezTo>
                  <a:cubicBezTo>
                    <a:pt x="171" y="771"/>
                    <a:pt x="233" y="715"/>
                    <a:pt x="230" y="703"/>
                  </a:cubicBezTo>
                  <a:cubicBezTo>
                    <a:pt x="230" y="703"/>
                    <a:pt x="291" y="636"/>
                    <a:pt x="357" y="521"/>
                  </a:cubicBezTo>
                  <a:cubicBezTo>
                    <a:pt x="366" y="519"/>
                    <a:pt x="366" y="519"/>
                    <a:pt x="366" y="519"/>
                  </a:cubicBezTo>
                  <a:cubicBezTo>
                    <a:pt x="366" y="519"/>
                    <a:pt x="373" y="663"/>
                    <a:pt x="348" y="787"/>
                  </a:cubicBezTo>
                  <a:cubicBezTo>
                    <a:pt x="351" y="789"/>
                    <a:pt x="351" y="789"/>
                    <a:pt x="351" y="789"/>
                  </a:cubicBezTo>
                  <a:cubicBezTo>
                    <a:pt x="352" y="939"/>
                    <a:pt x="352" y="939"/>
                    <a:pt x="352" y="939"/>
                  </a:cubicBezTo>
                  <a:cubicBezTo>
                    <a:pt x="352" y="939"/>
                    <a:pt x="425" y="981"/>
                    <a:pt x="442" y="955"/>
                  </a:cubicBezTo>
                  <a:cubicBezTo>
                    <a:pt x="469" y="901"/>
                    <a:pt x="469" y="901"/>
                    <a:pt x="469" y="901"/>
                  </a:cubicBezTo>
                  <a:cubicBezTo>
                    <a:pt x="484" y="900"/>
                    <a:pt x="484" y="900"/>
                    <a:pt x="484" y="900"/>
                  </a:cubicBezTo>
                  <a:cubicBezTo>
                    <a:pt x="484" y="900"/>
                    <a:pt x="517" y="1036"/>
                    <a:pt x="568" y="1176"/>
                  </a:cubicBezTo>
                  <a:cubicBezTo>
                    <a:pt x="571" y="1248"/>
                    <a:pt x="571" y="1248"/>
                    <a:pt x="571" y="1248"/>
                  </a:cubicBezTo>
                  <a:cubicBezTo>
                    <a:pt x="571" y="1248"/>
                    <a:pt x="600" y="1359"/>
                    <a:pt x="631" y="1401"/>
                  </a:cubicBezTo>
                  <a:cubicBezTo>
                    <a:pt x="631" y="1401"/>
                    <a:pt x="632" y="1416"/>
                    <a:pt x="616" y="1424"/>
                  </a:cubicBezTo>
                  <a:cubicBezTo>
                    <a:pt x="616" y="1424"/>
                    <a:pt x="600" y="1439"/>
                    <a:pt x="598" y="1466"/>
                  </a:cubicBezTo>
                  <a:cubicBezTo>
                    <a:pt x="598" y="1466"/>
                    <a:pt x="593" y="1535"/>
                    <a:pt x="621" y="1554"/>
                  </a:cubicBezTo>
                  <a:cubicBezTo>
                    <a:pt x="621" y="1554"/>
                    <a:pt x="624" y="1557"/>
                    <a:pt x="621" y="1560"/>
                  </a:cubicBezTo>
                  <a:cubicBezTo>
                    <a:pt x="621" y="1560"/>
                    <a:pt x="610" y="1585"/>
                    <a:pt x="618" y="1596"/>
                  </a:cubicBezTo>
                  <a:cubicBezTo>
                    <a:pt x="618" y="1596"/>
                    <a:pt x="616" y="1643"/>
                    <a:pt x="667" y="1640"/>
                  </a:cubicBezTo>
                  <a:cubicBezTo>
                    <a:pt x="667" y="1640"/>
                    <a:pt x="713" y="1639"/>
                    <a:pt x="707" y="1598"/>
                  </a:cubicBezTo>
                  <a:cubicBezTo>
                    <a:pt x="694" y="1564"/>
                    <a:pt x="694" y="1564"/>
                    <a:pt x="694" y="1564"/>
                  </a:cubicBezTo>
                  <a:cubicBezTo>
                    <a:pt x="694" y="1564"/>
                    <a:pt x="686" y="1530"/>
                    <a:pt x="726" y="1569"/>
                  </a:cubicBezTo>
                  <a:cubicBezTo>
                    <a:pt x="726" y="1569"/>
                    <a:pt x="746" y="1580"/>
                    <a:pt x="748" y="1610"/>
                  </a:cubicBezTo>
                  <a:cubicBezTo>
                    <a:pt x="748" y="1610"/>
                    <a:pt x="742" y="1663"/>
                    <a:pt x="765" y="1653"/>
                  </a:cubicBezTo>
                  <a:cubicBezTo>
                    <a:pt x="831" y="1598"/>
                    <a:pt x="831" y="1598"/>
                    <a:pt x="831" y="1598"/>
                  </a:cubicBezTo>
                  <a:cubicBezTo>
                    <a:pt x="831" y="1598"/>
                    <a:pt x="859" y="1577"/>
                    <a:pt x="850" y="1562"/>
                  </a:cubicBezTo>
                  <a:cubicBezTo>
                    <a:pt x="820" y="1528"/>
                    <a:pt x="820" y="1528"/>
                    <a:pt x="820" y="1528"/>
                  </a:cubicBezTo>
                  <a:cubicBezTo>
                    <a:pt x="820" y="1528"/>
                    <a:pt x="813" y="1527"/>
                    <a:pt x="810" y="1485"/>
                  </a:cubicBezTo>
                  <a:cubicBezTo>
                    <a:pt x="810" y="1485"/>
                    <a:pt x="789" y="1383"/>
                    <a:pt x="764" y="1351"/>
                  </a:cubicBezTo>
                  <a:cubicBezTo>
                    <a:pt x="764" y="1351"/>
                    <a:pt x="755" y="1335"/>
                    <a:pt x="766" y="1301"/>
                  </a:cubicBezTo>
                  <a:cubicBezTo>
                    <a:pt x="796" y="996"/>
                    <a:pt x="796" y="996"/>
                    <a:pt x="796" y="996"/>
                  </a:cubicBezTo>
                  <a:cubicBezTo>
                    <a:pt x="796" y="996"/>
                    <a:pt x="811" y="987"/>
                    <a:pt x="820" y="973"/>
                  </a:cubicBezTo>
                  <a:cubicBezTo>
                    <a:pt x="820" y="973"/>
                    <a:pt x="844" y="972"/>
                    <a:pt x="845" y="940"/>
                  </a:cubicBezTo>
                  <a:cubicBezTo>
                    <a:pt x="845" y="940"/>
                    <a:pt x="848" y="914"/>
                    <a:pt x="842" y="875"/>
                  </a:cubicBezTo>
                  <a:cubicBezTo>
                    <a:pt x="845" y="869"/>
                    <a:pt x="845" y="869"/>
                    <a:pt x="845" y="869"/>
                  </a:cubicBezTo>
                  <a:cubicBezTo>
                    <a:pt x="845" y="869"/>
                    <a:pt x="857" y="704"/>
                    <a:pt x="853" y="667"/>
                  </a:cubicBezTo>
                  <a:cubicBezTo>
                    <a:pt x="853" y="667"/>
                    <a:pt x="852" y="554"/>
                    <a:pt x="792" y="314"/>
                  </a:cubicBezTo>
                  <a:cubicBezTo>
                    <a:pt x="792" y="314"/>
                    <a:pt x="790" y="299"/>
                    <a:pt x="765" y="295"/>
                  </a:cubicBezTo>
                  <a:cubicBezTo>
                    <a:pt x="765" y="295"/>
                    <a:pt x="648" y="258"/>
                    <a:pt x="635" y="247"/>
                  </a:cubicBezTo>
                  <a:cubicBezTo>
                    <a:pt x="635" y="247"/>
                    <a:pt x="622" y="229"/>
                    <a:pt x="616" y="217"/>
                  </a:cubicBezTo>
                  <a:cubicBezTo>
                    <a:pt x="616" y="199"/>
                    <a:pt x="616" y="199"/>
                    <a:pt x="616" y="199"/>
                  </a:cubicBezTo>
                  <a:cubicBezTo>
                    <a:pt x="616" y="199"/>
                    <a:pt x="628" y="206"/>
                    <a:pt x="642" y="170"/>
                  </a:cubicBezTo>
                  <a:cubicBezTo>
                    <a:pt x="642" y="170"/>
                    <a:pt x="664" y="142"/>
                    <a:pt x="636" y="140"/>
                  </a:cubicBezTo>
                  <a:cubicBezTo>
                    <a:pt x="636" y="140"/>
                    <a:pt x="652" y="61"/>
                    <a:pt x="617" y="54"/>
                  </a:cubicBezTo>
                  <a:cubicBezTo>
                    <a:pt x="617" y="54"/>
                    <a:pt x="610" y="0"/>
                    <a:pt x="535" y="23"/>
                  </a:cubicBezTo>
                  <a:cubicBezTo>
                    <a:pt x="535" y="23"/>
                    <a:pt x="496" y="31"/>
                    <a:pt x="484" y="92"/>
                  </a:cubicBezTo>
                  <a:cubicBezTo>
                    <a:pt x="484" y="127"/>
                    <a:pt x="484" y="127"/>
                    <a:pt x="484" y="127"/>
                  </a:cubicBezTo>
                  <a:cubicBezTo>
                    <a:pt x="484" y="127"/>
                    <a:pt x="474" y="121"/>
                    <a:pt x="477" y="142"/>
                  </a:cubicBezTo>
                  <a:cubicBezTo>
                    <a:pt x="477" y="142"/>
                    <a:pt x="484" y="183"/>
                    <a:pt x="490" y="182"/>
                  </a:cubicBezTo>
                  <a:close/>
                </a:path>
              </a:pathLst>
            </a:custGeom>
            <a:solidFill>
              <a:schemeClr val="tx2"/>
            </a:solidFill>
            <a:ln w="9525" cmpd="sng">
              <a:noFill/>
              <a:bevel/>
            </a:ln>
          </p:spPr>
          <p:txBody>
            <a:bodyPr/>
            <a:lstStyle/>
            <a:p>
              <a:endParaRPr lang="zh-CN" altLang="zh-CN"/>
            </a:p>
          </p:txBody>
        </p:sp>
        <p:sp>
          <p:nvSpPr>
            <p:cNvPr id="15" name="Freeform 30"/>
            <p:cNvSpPr>
              <a:spLocks noChangeArrowheads="1"/>
            </p:cNvSpPr>
            <p:nvPr/>
          </p:nvSpPr>
          <p:spPr bwMode="auto">
            <a:xfrm flipH="1">
              <a:off x="476" y="440"/>
              <a:ext cx="248" cy="932"/>
            </a:xfrm>
            <a:custGeom>
              <a:avLst/>
              <a:gdLst>
                <a:gd name="T0" fmla="*/ 64 w 124"/>
                <a:gd name="T1" fmla="*/ 32 h 466"/>
                <a:gd name="T2" fmla="*/ 1472 w 124"/>
                <a:gd name="T3" fmla="*/ 1760 h 466"/>
                <a:gd name="T4" fmla="*/ 1952 w 124"/>
                <a:gd name="T5" fmla="*/ 1792 h 466"/>
                <a:gd name="T6" fmla="*/ 2496 w 124"/>
                <a:gd name="T7" fmla="*/ 1632 h 466"/>
                <a:gd name="T8" fmla="*/ 3808 w 124"/>
                <a:gd name="T9" fmla="*/ 128 h 466"/>
                <a:gd name="T10" fmla="*/ 3840 w 124"/>
                <a:gd name="T11" fmla="*/ 0 h 466"/>
                <a:gd name="T12" fmla="*/ 3968 w 124"/>
                <a:gd name="T13" fmla="*/ 224 h 466"/>
                <a:gd name="T14" fmla="*/ 3424 w 124"/>
                <a:gd name="T15" fmla="*/ 10464 h 466"/>
                <a:gd name="T16" fmla="*/ 3744 w 124"/>
                <a:gd name="T17" fmla="*/ 13760 h 466"/>
                <a:gd name="T18" fmla="*/ 640 w 124"/>
                <a:gd name="T19" fmla="*/ 14592 h 466"/>
                <a:gd name="T20" fmla="*/ 0 w 124"/>
                <a:gd name="T21" fmla="*/ 160 h 466"/>
                <a:gd name="T22" fmla="*/ 64 w 124"/>
                <a:gd name="T23" fmla="*/ 32 h 46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4"/>
                <a:gd name="T37" fmla="*/ 0 h 466"/>
                <a:gd name="T38" fmla="*/ 124 w 124"/>
                <a:gd name="T39" fmla="*/ 466 h 46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4" h="466">
                  <a:moveTo>
                    <a:pt x="2" y="1"/>
                  </a:moveTo>
                  <a:cubicBezTo>
                    <a:pt x="2" y="1"/>
                    <a:pt x="27" y="32"/>
                    <a:pt x="46" y="55"/>
                  </a:cubicBezTo>
                  <a:cubicBezTo>
                    <a:pt x="54" y="57"/>
                    <a:pt x="52" y="57"/>
                    <a:pt x="61" y="56"/>
                  </a:cubicBezTo>
                  <a:cubicBezTo>
                    <a:pt x="61" y="56"/>
                    <a:pt x="67" y="58"/>
                    <a:pt x="78" y="51"/>
                  </a:cubicBezTo>
                  <a:cubicBezTo>
                    <a:pt x="90" y="39"/>
                    <a:pt x="105" y="34"/>
                    <a:pt x="119" y="4"/>
                  </a:cubicBezTo>
                  <a:cubicBezTo>
                    <a:pt x="120" y="0"/>
                    <a:pt x="120" y="0"/>
                    <a:pt x="120" y="0"/>
                  </a:cubicBezTo>
                  <a:cubicBezTo>
                    <a:pt x="124" y="7"/>
                    <a:pt x="124" y="7"/>
                    <a:pt x="124" y="7"/>
                  </a:cubicBezTo>
                  <a:cubicBezTo>
                    <a:pt x="124" y="7"/>
                    <a:pt x="102" y="232"/>
                    <a:pt x="107" y="327"/>
                  </a:cubicBezTo>
                  <a:cubicBezTo>
                    <a:pt x="107" y="327"/>
                    <a:pt x="112" y="421"/>
                    <a:pt x="117" y="430"/>
                  </a:cubicBezTo>
                  <a:cubicBezTo>
                    <a:pt x="117" y="430"/>
                    <a:pt x="42" y="466"/>
                    <a:pt x="20" y="456"/>
                  </a:cubicBezTo>
                  <a:cubicBezTo>
                    <a:pt x="20" y="456"/>
                    <a:pt x="33" y="118"/>
                    <a:pt x="0" y="5"/>
                  </a:cubicBezTo>
                  <a:lnTo>
                    <a:pt x="2" y="1"/>
                  </a:lnTo>
                  <a:close/>
                </a:path>
              </a:pathLst>
            </a:custGeom>
            <a:solidFill>
              <a:srgbClr val="FFFFFF"/>
            </a:solidFill>
            <a:ln w="9525" cmpd="sng">
              <a:noFill/>
              <a:bevel/>
            </a:ln>
          </p:spPr>
          <p:txBody>
            <a:bodyPr/>
            <a:lstStyle/>
            <a:p>
              <a:endParaRPr lang="zh-CN" altLang="zh-CN">
                <a:solidFill>
                  <a:srgbClr val="000000"/>
                </a:solidFill>
              </a:endParaRPr>
            </a:p>
          </p:txBody>
        </p:sp>
        <p:sp>
          <p:nvSpPr>
            <p:cNvPr id="16" name="Freeform 31"/>
            <p:cNvSpPr>
              <a:spLocks noChangeArrowheads="1"/>
            </p:cNvSpPr>
            <p:nvPr/>
          </p:nvSpPr>
          <p:spPr bwMode="auto">
            <a:xfrm flipH="1">
              <a:off x="524" y="550"/>
              <a:ext cx="126" cy="776"/>
            </a:xfrm>
            <a:custGeom>
              <a:avLst/>
              <a:gdLst>
                <a:gd name="T0" fmla="*/ 288 w 63"/>
                <a:gd name="T1" fmla="*/ 0 h 388"/>
                <a:gd name="T2" fmla="*/ 1152 w 63"/>
                <a:gd name="T3" fmla="*/ 0 h 388"/>
                <a:gd name="T4" fmla="*/ 1504 w 63"/>
                <a:gd name="T5" fmla="*/ 512 h 388"/>
                <a:gd name="T6" fmla="*/ 1280 w 63"/>
                <a:gd name="T7" fmla="*/ 1088 h 388"/>
                <a:gd name="T8" fmla="*/ 1856 w 63"/>
                <a:gd name="T9" fmla="*/ 11584 h 388"/>
                <a:gd name="T10" fmla="*/ 1056 w 63"/>
                <a:gd name="T11" fmla="*/ 12416 h 388"/>
                <a:gd name="T12" fmla="*/ 0 w 63"/>
                <a:gd name="T13" fmla="*/ 11840 h 388"/>
                <a:gd name="T14" fmla="*/ 544 w 63"/>
                <a:gd name="T15" fmla="*/ 1216 h 388"/>
                <a:gd name="T16" fmla="*/ 96 w 63"/>
                <a:gd name="T17" fmla="*/ 608 h 388"/>
                <a:gd name="T18" fmla="*/ 288 w 63"/>
                <a:gd name="T19" fmla="*/ 0 h 38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63"/>
                <a:gd name="T31" fmla="*/ 0 h 388"/>
                <a:gd name="T32" fmla="*/ 63 w 63"/>
                <a:gd name="T33" fmla="*/ 388 h 388"/>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63" h="388">
                  <a:moveTo>
                    <a:pt x="9" y="0"/>
                  </a:moveTo>
                  <a:cubicBezTo>
                    <a:pt x="36" y="0"/>
                    <a:pt x="36" y="0"/>
                    <a:pt x="36" y="0"/>
                  </a:cubicBezTo>
                  <a:cubicBezTo>
                    <a:pt x="36" y="0"/>
                    <a:pt x="46" y="12"/>
                    <a:pt x="47" y="16"/>
                  </a:cubicBezTo>
                  <a:cubicBezTo>
                    <a:pt x="47" y="19"/>
                    <a:pt x="43" y="29"/>
                    <a:pt x="40" y="34"/>
                  </a:cubicBezTo>
                  <a:cubicBezTo>
                    <a:pt x="40" y="34"/>
                    <a:pt x="63" y="138"/>
                    <a:pt x="58" y="362"/>
                  </a:cubicBezTo>
                  <a:cubicBezTo>
                    <a:pt x="33" y="388"/>
                    <a:pt x="33" y="388"/>
                    <a:pt x="33" y="388"/>
                  </a:cubicBezTo>
                  <a:cubicBezTo>
                    <a:pt x="0" y="370"/>
                    <a:pt x="0" y="370"/>
                    <a:pt x="0" y="370"/>
                  </a:cubicBezTo>
                  <a:cubicBezTo>
                    <a:pt x="0" y="370"/>
                    <a:pt x="4" y="98"/>
                    <a:pt x="17" y="38"/>
                  </a:cubicBezTo>
                  <a:cubicBezTo>
                    <a:pt x="17" y="38"/>
                    <a:pt x="2" y="22"/>
                    <a:pt x="3" y="19"/>
                  </a:cubicBezTo>
                  <a:close/>
                </a:path>
              </a:pathLst>
            </a:custGeom>
            <a:solidFill>
              <a:schemeClr val="accent1"/>
            </a:solidFill>
            <a:ln w="9525" cmpd="sng">
              <a:noFill/>
              <a:bevel/>
            </a:ln>
          </p:spPr>
          <p:txBody>
            <a:bodyPr/>
            <a:lstStyle/>
            <a:p>
              <a:endParaRPr lang="zh-CN" altLang="zh-CN">
                <a:solidFill>
                  <a:srgbClr val="000000"/>
                </a:solidFill>
              </a:endParaRPr>
            </a:p>
          </p:txBody>
        </p:sp>
        <p:sp>
          <p:nvSpPr>
            <p:cNvPr id="17" name="Line 32"/>
            <p:cNvSpPr>
              <a:spLocks noChangeShapeType="1"/>
            </p:cNvSpPr>
            <p:nvPr/>
          </p:nvSpPr>
          <p:spPr bwMode="auto">
            <a:xfrm flipH="1">
              <a:off x="1432" y="554"/>
              <a:ext cx="1" cy="1"/>
            </a:xfrm>
            <a:prstGeom prst="line">
              <a:avLst/>
            </a:prstGeom>
            <a:noFill/>
            <a:ln w="9525" cmpd="sng">
              <a:noFill/>
              <a:bevel/>
            </a:ln>
            <a:extLst>
              <a:ext uri="{909E8E84-426E-40DD-AFC4-6F175D3DCCD1}">
                <a14:hiddenFill xmlns:a14="http://schemas.microsoft.com/office/drawing/2010/main">
                  <a:noFill/>
                </a14:hiddenFill>
              </a:ext>
            </a:extLst>
          </p:spPr>
          <p:txBody>
            <a:bodyPr/>
            <a:lstStyle/>
            <a:p>
              <a:endParaRPr lang="zh-CN" altLang="zh-CN">
                <a:solidFill>
                  <a:srgbClr val="000000"/>
                </a:solidFill>
                <a:sym typeface="宋体" panose="02010600030101010101" pitchFamily="2" charset="-122"/>
              </a:endParaRPr>
            </a:p>
          </p:txBody>
        </p:sp>
        <p:sp>
          <p:nvSpPr>
            <p:cNvPr id="18" name="Line 33"/>
            <p:cNvSpPr>
              <a:spLocks noChangeShapeType="1"/>
            </p:cNvSpPr>
            <p:nvPr/>
          </p:nvSpPr>
          <p:spPr bwMode="auto">
            <a:xfrm flipH="1">
              <a:off x="1432" y="554"/>
              <a:ext cx="1" cy="1"/>
            </a:xfrm>
            <a:prstGeom prst="line">
              <a:avLst/>
            </a:prstGeom>
            <a:noFill/>
            <a:ln w="9525" cmpd="sng">
              <a:noFill/>
              <a:bevel/>
            </a:ln>
            <a:extLst>
              <a:ext uri="{909E8E84-426E-40DD-AFC4-6F175D3DCCD1}">
                <a14:hiddenFill xmlns:a14="http://schemas.microsoft.com/office/drawing/2010/main">
                  <a:noFill/>
                </a14:hiddenFill>
              </a:ext>
            </a:extLst>
          </p:spPr>
          <p:txBody>
            <a:bodyPr/>
            <a:lstStyle/>
            <a:p>
              <a:endParaRPr lang="zh-CN" altLang="zh-CN">
                <a:solidFill>
                  <a:srgbClr val="000000"/>
                </a:solidFill>
                <a:sym typeface="宋体" panose="02010600030101010101" pitchFamily="2" charset="-122"/>
              </a:endParaRPr>
            </a:p>
          </p:txBody>
        </p:sp>
      </p:grpSp>
      <p:grpSp>
        <p:nvGrpSpPr>
          <p:cNvPr id="19" name="组合 18"/>
          <p:cNvGrpSpPr/>
          <p:nvPr/>
        </p:nvGrpSpPr>
        <p:grpSpPr>
          <a:xfrm>
            <a:off x="1600313" y="3384433"/>
            <a:ext cx="8106805" cy="2724686"/>
            <a:chOff x="1600351" y="3177351"/>
            <a:chExt cx="8111028" cy="2724686"/>
          </a:xfrm>
          <a:solidFill>
            <a:schemeClr val="bg1"/>
          </a:solidFill>
        </p:grpSpPr>
        <p:pic>
          <p:nvPicPr>
            <p:cNvPr id="20" name="Picture 74"/>
            <p:cNvPicPr>
              <a:picLocks noChangeAspect="1" noChangeArrowheads="1"/>
            </p:cNvPicPr>
            <p:nvPr/>
          </p:nvPicPr>
          <p:blipFill>
            <a:blip r:embed="rId1" cstate="print">
              <a:lum bright="24000"/>
              <a:extLst>
                <a:ext uri="{28A0092B-C50C-407E-A947-70E740481C1C}">
                  <a14:useLocalDpi xmlns:a14="http://schemas.microsoft.com/office/drawing/2010/main" val="0"/>
                </a:ext>
              </a:extLst>
            </a:blip>
            <a:srcRect/>
            <a:stretch>
              <a:fillRect/>
            </a:stretch>
          </p:blipFill>
          <p:spPr bwMode="auto">
            <a:xfrm>
              <a:off x="8530717" y="4329875"/>
              <a:ext cx="1180662" cy="1567213"/>
            </a:xfrm>
            <a:prstGeom prst="rect">
              <a:avLst/>
            </a:prstGeom>
            <a:noFill/>
            <a:ln>
              <a:noFill/>
            </a:ln>
            <a:extLst>
              <a:ext uri="{91240B29-F687-4F45-9708-019B960494DF}">
                <a14:hiddenLine xmlns:a14="http://schemas.microsoft.com/office/drawing/2010/main" w="9525">
                  <a:solidFill>
                    <a:srgbClr val="000000"/>
                  </a:solidFill>
                  <a:miter lim="800000"/>
                  <a:headEnd/>
                  <a:tailEnd/>
                </a14:hiddenLine>
              </a:ext>
            </a:extLst>
          </p:spPr>
        </p:pic>
        <p:sp>
          <p:nvSpPr>
            <p:cNvPr id="21" name="AutoShape 35" descr="Bild20"/>
            <p:cNvSpPr>
              <a:spLocks noChangeArrowheads="1"/>
            </p:cNvSpPr>
            <p:nvPr/>
          </p:nvSpPr>
          <p:spPr bwMode="auto">
            <a:xfrm>
              <a:off x="1600351" y="3177351"/>
              <a:ext cx="6953719" cy="2724686"/>
            </a:xfrm>
            <a:prstGeom prst="roundRect">
              <a:avLst>
                <a:gd name="adj" fmla="val 5556"/>
              </a:avLst>
            </a:prstGeom>
            <a:solidFill>
              <a:schemeClr val="tx2"/>
            </a:solidFill>
            <a:ln w="25400" cap="flat" cmpd="sng">
              <a:solidFill>
                <a:schemeClr val="bg1"/>
              </a:solidFill>
              <a:bevel/>
            </a:ln>
          </p:spPr>
          <p:txBody>
            <a:bodyPr lIns="108000" tIns="108000" rIns="36000" bIns="36000"/>
            <a:lstStyle/>
            <a:p>
              <a:endParaRPr lang="zh-CN" altLang="zh-CN">
                <a:solidFill>
                  <a:srgbClr val="000000"/>
                </a:solidFill>
              </a:endParaRPr>
            </a:p>
          </p:txBody>
        </p:sp>
      </p:grpSp>
      <p:sp>
        <p:nvSpPr>
          <p:cNvPr id="24" name="Rectangle 18"/>
          <p:cNvSpPr>
            <a:spLocks noChangeArrowheads="1"/>
          </p:cNvSpPr>
          <p:nvPr/>
        </p:nvSpPr>
        <p:spPr bwMode="auto">
          <a:xfrm>
            <a:off x="1905670" y="3708090"/>
            <a:ext cx="587924" cy="602936"/>
          </a:xfrm>
          <a:prstGeom prst="rect">
            <a:avLst/>
          </a:prstGeom>
          <a:solidFill>
            <a:schemeClr val="accent1"/>
          </a:solidFill>
          <a:ln w="9525" cmpd="sng">
            <a:noFill/>
            <a:miter lim="800000"/>
          </a:ln>
        </p:spPr>
        <p:txBody>
          <a:bodyPr wrap="none" anchor="ctr"/>
          <a:lstStyle/>
          <a:p>
            <a:pPr algn="ctr"/>
            <a:r>
              <a:rPr lang="zh-CN" altLang="en-US" sz="2000" b="1">
                <a:solidFill>
                  <a:srgbClr val="F8F8F8"/>
                </a:solidFill>
                <a:sym typeface="宋体" panose="02010600030101010101" pitchFamily="2" charset="-122"/>
              </a:rPr>
              <a:t>1</a:t>
            </a:r>
            <a:endParaRPr lang="zh-CN" altLang="en-US">
              <a:solidFill>
                <a:srgbClr val="F8F8F8"/>
              </a:solidFill>
            </a:endParaRPr>
          </a:p>
        </p:txBody>
      </p:sp>
      <p:sp>
        <p:nvSpPr>
          <p:cNvPr id="25" name="Rectangle 19"/>
          <p:cNvSpPr>
            <a:spLocks noChangeArrowheads="1"/>
          </p:cNvSpPr>
          <p:nvPr/>
        </p:nvSpPr>
        <p:spPr bwMode="auto">
          <a:xfrm>
            <a:off x="1905670" y="4444338"/>
            <a:ext cx="587924" cy="602936"/>
          </a:xfrm>
          <a:prstGeom prst="rect">
            <a:avLst/>
          </a:prstGeom>
          <a:solidFill>
            <a:schemeClr val="accent2"/>
          </a:solidFill>
          <a:ln w="9525" cmpd="sng">
            <a:noFill/>
            <a:miter lim="800000"/>
          </a:ln>
        </p:spPr>
        <p:txBody>
          <a:bodyPr wrap="none" anchor="ctr"/>
          <a:lstStyle/>
          <a:p>
            <a:pPr algn="ctr"/>
            <a:r>
              <a:rPr lang="zh-CN" altLang="en-US" sz="2000" b="1">
                <a:solidFill>
                  <a:srgbClr val="F8F8F8"/>
                </a:solidFill>
                <a:sym typeface="宋体" panose="02010600030101010101" pitchFamily="2" charset="-122"/>
              </a:rPr>
              <a:t>2</a:t>
            </a:r>
            <a:endParaRPr lang="zh-CN" altLang="en-US">
              <a:solidFill>
                <a:srgbClr val="F8F8F8"/>
              </a:solidFill>
            </a:endParaRPr>
          </a:p>
        </p:txBody>
      </p:sp>
      <p:sp>
        <p:nvSpPr>
          <p:cNvPr id="26" name="Rectangle 20"/>
          <p:cNvSpPr>
            <a:spLocks noChangeArrowheads="1"/>
          </p:cNvSpPr>
          <p:nvPr/>
        </p:nvSpPr>
        <p:spPr bwMode="auto">
          <a:xfrm>
            <a:off x="1905670" y="5175729"/>
            <a:ext cx="587924" cy="602936"/>
          </a:xfrm>
          <a:prstGeom prst="rect">
            <a:avLst/>
          </a:prstGeom>
          <a:solidFill>
            <a:schemeClr val="accent3"/>
          </a:solidFill>
          <a:ln w="9525" cmpd="sng">
            <a:noFill/>
            <a:miter lim="800000"/>
          </a:ln>
        </p:spPr>
        <p:txBody>
          <a:bodyPr wrap="none" anchor="ctr"/>
          <a:lstStyle/>
          <a:p>
            <a:pPr algn="ctr"/>
            <a:r>
              <a:rPr lang="zh-CN" altLang="en-US" sz="2000" b="1">
                <a:solidFill>
                  <a:srgbClr val="F8F8F8"/>
                </a:solidFill>
                <a:sym typeface="宋体" panose="02010600030101010101" pitchFamily="2" charset="-122"/>
              </a:rPr>
              <a:t>3</a:t>
            </a:r>
            <a:endParaRPr lang="zh-CN" altLang="en-US">
              <a:solidFill>
                <a:srgbClr val="F8F8F8"/>
              </a:solidFill>
            </a:endParaRPr>
          </a:p>
        </p:txBody>
      </p:sp>
      <p:sp>
        <p:nvSpPr>
          <p:cNvPr id="31" name="Rectangle 27"/>
          <p:cNvSpPr>
            <a:spLocks noChangeArrowheads="1"/>
          </p:cNvSpPr>
          <p:nvPr/>
        </p:nvSpPr>
        <p:spPr bwMode="auto">
          <a:xfrm>
            <a:off x="2553779" y="3708090"/>
            <a:ext cx="5629367" cy="602936"/>
          </a:xfrm>
          <a:prstGeom prst="rect">
            <a:avLst/>
          </a:prstGeom>
          <a:solidFill>
            <a:schemeClr val="accent1"/>
          </a:solidFill>
          <a:ln w="9525" cap="flat" cmpd="sng">
            <a:noFill/>
            <a:bevel/>
          </a:ln>
        </p:spPr>
        <p:txBody>
          <a:bodyPr wrap="none" anchor="ctr"/>
          <a:lstStyle/>
          <a:p>
            <a:r>
              <a:rPr lang="zh-CN" altLang="en-US" dirty="0">
                <a:solidFill>
                  <a:srgbClr val="F8F8F8"/>
                </a:solidFill>
                <a:latin typeface="+mn-ea"/>
              </a:rPr>
              <a:t>请输入您的文字</a:t>
            </a:r>
            <a:endParaRPr lang="zh-CN" altLang="en-US" dirty="0">
              <a:solidFill>
                <a:srgbClr val="F8F8F8"/>
              </a:solidFill>
              <a:latin typeface="+mn-ea"/>
            </a:endParaRPr>
          </a:p>
        </p:txBody>
      </p:sp>
      <p:sp>
        <p:nvSpPr>
          <p:cNvPr id="32" name="Rectangle 28"/>
          <p:cNvSpPr>
            <a:spLocks noChangeArrowheads="1"/>
          </p:cNvSpPr>
          <p:nvPr/>
        </p:nvSpPr>
        <p:spPr bwMode="auto">
          <a:xfrm>
            <a:off x="2553779" y="4444338"/>
            <a:ext cx="5629367" cy="602936"/>
          </a:xfrm>
          <a:prstGeom prst="rect">
            <a:avLst/>
          </a:prstGeom>
          <a:solidFill>
            <a:schemeClr val="accent2"/>
          </a:solidFill>
          <a:ln w="9525" cap="flat" cmpd="sng">
            <a:noFill/>
            <a:bevel/>
          </a:ln>
        </p:spPr>
        <p:txBody>
          <a:bodyPr wrap="none" anchor="ctr"/>
          <a:lstStyle/>
          <a:p>
            <a:r>
              <a:rPr lang="zh-CN" altLang="en-US" dirty="0">
                <a:solidFill>
                  <a:srgbClr val="F8F8F8"/>
                </a:solidFill>
                <a:latin typeface="+mn-ea"/>
              </a:rPr>
              <a:t>请输入您的文字</a:t>
            </a:r>
            <a:endParaRPr lang="zh-CN" altLang="en-US" dirty="0">
              <a:solidFill>
                <a:srgbClr val="F8F8F8"/>
              </a:solidFill>
              <a:latin typeface="+mn-ea"/>
            </a:endParaRPr>
          </a:p>
        </p:txBody>
      </p:sp>
      <p:sp>
        <p:nvSpPr>
          <p:cNvPr id="33" name="Rectangle 29"/>
          <p:cNvSpPr>
            <a:spLocks noChangeArrowheads="1"/>
          </p:cNvSpPr>
          <p:nvPr/>
        </p:nvSpPr>
        <p:spPr bwMode="auto">
          <a:xfrm>
            <a:off x="2553779" y="5175729"/>
            <a:ext cx="5629367" cy="602936"/>
          </a:xfrm>
          <a:prstGeom prst="rect">
            <a:avLst/>
          </a:prstGeom>
          <a:solidFill>
            <a:schemeClr val="accent3"/>
          </a:solidFill>
          <a:ln w="9525" cap="flat" cmpd="sng">
            <a:noFill/>
            <a:bevel/>
          </a:ln>
        </p:spPr>
        <p:txBody>
          <a:bodyPr wrap="none" anchor="ctr"/>
          <a:lstStyle/>
          <a:p>
            <a:r>
              <a:rPr lang="zh-CN" altLang="en-US" dirty="0">
                <a:solidFill>
                  <a:srgbClr val="F8F8F8"/>
                </a:solidFill>
                <a:latin typeface="+mn-ea"/>
              </a:rPr>
              <a:t>请输入您的文字</a:t>
            </a:r>
            <a:endParaRPr lang="zh-CN" altLang="en-US" dirty="0">
              <a:solidFill>
                <a:srgbClr val="F8F8F8"/>
              </a:solidFill>
              <a:latin typeface="+mn-ea"/>
            </a:endParaRPr>
          </a:p>
        </p:txBody>
      </p:sp>
      <p:sp>
        <p:nvSpPr>
          <p:cNvPr id="34" name="Rectangle 37"/>
          <p:cNvSpPr>
            <a:spLocks noChangeArrowheads="1"/>
          </p:cNvSpPr>
          <p:nvPr/>
        </p:nvSpPr>
        <p:spPr bwMode="auto">
          <a:xfrm>
            <a:off x="1905670" y="1688919"/>
            <a:ext cx="5929828"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a:t>
            </a:r>
            <a:endParaRPr lang="en-US" altLang="zh-CN" sz="1400" dirty="0">
              <a:solidFill>
                <a:schemeClr val="tx1">
                  <a:lumMod val="50000"/>
                  <a:lumOff val="50000"/>
                </a:schemeClr>
              </a:solidFill>
              <a:sym typeface="微软雅黑" panose="020B0503020204020204" pitchFamily="34" charset="-122"/>
            </a:endParaRPr>
          </a:p>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a:t>
            </a:r>
            <a:endParaRPr lang="en-US" altLang="zh-CN" sz="1400" dirty="0">
              <a:solidFill>
                <a:schemeClr val="tx1">
                  <a:lumMod val="50000"/>
                  <a:lumOff val="50000"/>
                </a:schemeClr>
              </a:solidFill>
              <a:sym typeface="微软雅黑" panose="020B0503020204020204" pitchFamily="34" charset="-122"/>
            </a:endParaRPr>
          </a:p>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a:t>
            </a:r>
            <a:endParaRPr lang="zh-CN" altLang="en-US" sz="1400" dirty="0">
              <a:solidFill>
                <a:schemeClr val="tx1">
                  <a:lumMod val="50000"/>
                  <a:lumOff val="50000"/>
                </a:schemeClr>
              </a:solidFill>
              <a:latin typeface="+mn-ea"/>
            </a:endParaRPr>
          </a:p>
          <a:p>
            <a:pPr>
              <a:lnSpc>
                <a:spcPct val="150000"/>
              </a:lnSpc>
            </a:pPr>
            <a:endParaRPr lang="zh-CN" altLang="en-US" sz="1400" dirty="0">
              <a:solidFill>
                <a:schemeClr val="tx1">
                  <a:lumMod val="50000"/>
                  <a:lumOff val="50000"/>
                </a:schemeClr>
              </a:solidFill>
              <a:latin typeface="+mn-ea"/>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p:cTn id="12" dur="500" fill="hold"/>
                                        <p:tgtEl>
                                          <p:spTgt spid="13"/>
                                        </p:tgtEl>
                                        <p:attrNameLst>
                                          <p:attrName>ppt_w</p:attrName>
                                        </p:attrNameLst>
                                      </p:cBhvr>
                                      <p:tavLst>
                                        <p:tav tm="0">
                                          <p:val>
                                            <p:fltVal val="0"/>
                                          </p:val>
                                        </p:tav>
                                        <p:tav tm="100000">
                                          <p:val>
                                            <p:strVal val="#ppt_w"/>
                                          </p:val>
                                        </p:tav>
                                      </p:tavLst>
                                    </p:anim>
                                    <p:anim calcmode="lin" valueType="num">
                                      <p:cBhvr>
                                        <p:cTn id="13" dur="500" fill="hold"/>
                                        <p:tgtEl>
                                          <p:spTgt spid="13"/>
                                        </p:tgtEl>
                                        <p:attrNameLst>
                                          <p:attrName>ppt_h</p:attrName>
                                        </p:attrNameLst>
                                      </p:cBhvr>
                                      <p:tavLst>
                                        <p:tav tm="0">
                                          <p:val>
                                            <p:fltVal val="0"/>
                                          </p:val>
                                        </p:tav>
                                        <p:tav tm="100000">
                                          <p:val>
                                            <p:strVal val="#ppt_h"/>
                                          </p:val>
                                        </p:tav>
                                      </p:tavLst>
                                    </p:anim>
                                    <p:animEffect transition="in" filter="fade">
                                      <p:cBhvr>
                                        <p:cTn id="14" dur="500"/>
                                        <p:tgtEl>
                                          <p:spTgt spid="13"/>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wipe(left)">
                                      <p:cBhvr>
                                        <p:cTn id="18" dur="500"/>
                                        <p:tgtEl>
                                          <p:spTgt spid="19"/>
                                        </p:tgtEl>
                                      </p:cBhvr>
                                    </p:animEffect>
                                  </p:childTnLst>
                                </p:cTn>
                              </p:par>
                            </p:childTnLst>
                          </p:cTn>
                        </p:par>
                        <p:par>
                          <p:cTn id="19" fill="hold">
                            <p:stCondLst>
                              <p:cond delay="1500"/>
                            </p:stCondLst>
                            <p:childTnLst>
                              <p:par>
                                <p:cTn id="20" presetID="10" presetClass="entr" presetSubtype="0" fill="hold" grpId="0" nodeType="after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500"/>
                                        <p:tgtEl>
                                          <p:spTgt spid="24"/>
                                        </p:tgtEl>
                                      </p:cBhvr>
                                    </p:animEffect>
                                  </p:childTnLst>
                                </p:cTn>
                              </p:par>
                            </p:childTnLst>
                          </p:cTn>
                        </p:par>
                        <p:par>
                          <p:cTn id="23" fill="hold">
                            <p:stCondLst>
                              <p:cond delay="2000"/>
                            </p:stCondLst>
                            <p:childTnLst>
                              <p:par>
                                <p:cTn id="24" presetID="22" presetClass="entr" presetSubtype="8" fill="hold" grpId="0" nodeType="after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wipe(left)">
                                      <p:cBhvr>
                                        <p:cTn id="26" dur="500"/>
                                        <p:tgtEl>
                                          <p:spTgt spid="31"/>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fade">
                                      <p:cBhvr>
                                        <p:cTn id="30" dur="500"/>
                                        <p:tgtEl>
                                          <p:spTgt spid="25"/>
                                        </p:tgtEl>
                                      </p:cBhvr>
                                    </p:animEffect>
                                  </p:childTnLst>
                                </p:cTn>
                              </p:par>
                            </p:childTnLst>
                          </p:cTn>
                        </p:par>
                        <p:par>
                          <p:cTn id="31" fill="hold">
                            <p:stCondLst>
                              <p:cond delay="3000"/>
                            </p:stCondLst>
                            <p:childTnLst>
                              <p:par>
                                <p:cTn id="32" presetID="22" presetClass="entr" presetSubtype="8" fill="hold" grpId="0" nodeType="afterEffect">
                                  <p:stCondLst>
                                    <p:cond delay="0"/>
                                  </p:stCondLst>
                                  <p:iterate type="lt">
                                    <p:tmPct val="0"/>
                                  </p:iterate>
                                  <p:childTnLst>
                                    <p:set>
                                      <p:cBhvr>
                                        <p:cTn id="33" dur="1" fill="hold">
                                          <p:stCondLst>
                                            <p:cond delay="0"/>
                                          </p:stCondLst>
                                        </p:cTn>
                                        <p:tgtEl>
                                          <p:spTgt spid="32"/>
                                        </p:tgtEl>
                                        <p:attrNameLst>
                                          <p:attrName>style.visibility</p:attrName>
                                        </p:attrNameLst>
                                      </p:cBhvr>
                                      <p:to>
                                        <p:strVal val="visible"/>
                                      </p:to>
                                    </p:set>
                                    <p:animEffect transition="in" filter="wipe(left)">
                                      <p:cBhvr>
                                        <p:cTn id="34" dur="500"/>
                                        <p:tgtEl>
                                          <p:spTgt spid="32"/>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500"/>
                                        <p:tgtEl>
                                          <p:spTgt spid="26"/>
                                        </p:tgtEl>
                                      </p:cBhvr>
                                    </p:animEffect>
                                  </p:childTnLst>
                                </p:cTn>
                              </p:par>
                            </p:childTnLst>
                          </p:cTn>
                        </p:par>
                        <p:par>
                          <p:cTn id="39" fill="hold">
                            <p:stCondLst>
                              <p:cond delay="4000"/>
                            </p:stCondLst>
                            <p:childTnLst>
                              <p:par>
                                <p:cTn id="40" presetID="22" presetClass="entr" presetSubtype="8" fill="hold" grpId="0" nodeType="afterEffect">
                                  <p:stCondLst>
                                    <p:cond delay="0"/>
                                  </p:stCondLst>
                                  <p:iterate type="lt">
                                    <p:tmPct val="0"/>
                                  </p:iterate>
                                  <p:childTnLst>
                                    <p:set>
                                      <p:cBhvr>
                                        <p:cTn id="41" dur="1" fill="hold">
                                          <p:stCondLst>
                                            <p:cond delay="0"/>
                                          </p:stCondLst>
                                        </p:cTn>
                                        <p:tgtEl>
                                          <p:spTgt spid="33"/>
                                        </p:tgtEl>
                                        <p:attrNameLst>
                                          <p:attrName>style.visibility</p:attrName>
                                        </p:attrNameLst>
                                      </p:cBhvr>
                                      <p:to>
                                        <p:strVal val="visible"/>
                                      </p:to>
                                    </p:set>
                                    <p:animEffect transition="in" filter="wipe(left)">
                                      <p:cBhvr>
                                        <p:cTn id="4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31" grpId="0" animBg="1"/>
      <p:bldP spid="32" grpId="0" animBg="1"/>
      <p:bldP spid="33" grpId="0" animBg="1"/>
      <p:bldP spid="3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AutoShape 4"/>
          <p:cNvSpPr>
            <a:spLocks noChangeAspect="1" noChangeArrowheads="1" noTextEdit="1"/>
          </p:cNvSpPr>
          <p:nvPr/>
        </p:nvSpPr>
        <p:spPr bwMode="auto">
          <a:xfrm>
            <a:off x="1869873" y="3386474"/>
            <a:ext cx="7669980" cy="1085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3" name="Freeform 6"/>
          <p:cNvSpPr/>
          <p:nvPr/>
        </p:nvSpPr>
        <p:spPr bwMode="auto">
          <a:xfrm>
            <a:off x="3759602" y="3969089"/>
            <a:ext cx="1034511" cy="415925"/>
          </a:xfrm>
          <a:custGeom>
            <a:avLst/>
            <a:gdLst>
              <a:gd name="T0" fmla="*/ 768 w 1520"/>
              <a:gd name="T1" fmla="*/ 447 h 612"/>
              <a:gd name="T2" fmla="*/ 1207 w 1520"/>
              <a:gd name="T3" fmla="*/ 601 h 612"/>
              <a:gd name="T4" fmla="*/ 1520 w 1520"/>
              <a:gd name="T5" fmla="*/ 280 h 612"/>
              <a:gd name="T6" fmla="*/ 768 w 1520"/>
              <a:gd name="T7" fmla="*/ 0 h 612"/>
              <a:gd name="T8" fmla="*/ 0 w 1520"/>
              <a:gd name="T9" fmla="*/ 295 h 612"/>
              <a:gd name="T10" fmla="*/ 314 w 1520"/>
              <a:gd name="T11" fmla="*/ 612 h 612"/>
              <a:gd name="T12" fmla="*/ 768 w 1520"/>
              <a:gd name="T13" fmla="*/ 447 h 612"/>
            </a:gdLst>
            <a:ahLst/>
            <a:cxnLst>
              <a:cxn ang="0">
                <a:pos x="T0" y="T1"/>
              </a:cxn>
              <a:cxn ang="0">
                <a:pos x="T2" y="T3"/>
              </a:cxn>
              <a:cxn ang="0">
                <a:pos x="T4" y="T5"/>
              </a:cxn>
              <a:cxn ang="0">
                <a:pos x="T6" y="T7"/>
              </a:cxn>
              <a:cxn ang="0">
                <a:pos x="T8" y="T9"/>
              </a:cxn>
              <a:cxn ang="0">
                <a:pos x="T10" y="T11"/>
              </a:cxn>
              <a:cxn ang="0">
                <a:pos x="T12" y="T13"/>
              </a:cxn>
            </a:cxnLst>
            <a:rect l="0" t="0" r="r" b="b"/>
            <a:pathLst>
              <a:path w="1520" h="612">
                <a:moveTo>
                  <a:pt x="768" y="447"/>
                </a:moveTo>
                <a:cubicBezTo>
                  <a:pt x="933" y="447"/>
                  <a:pt x="1086" y="505"/>
                  <a:pt x="1207" y="601"/>
                </a:cubicBezTo>
                <a:lnTo>
                  <a:pt x="1520" y="280"/>
                </a:lnTo>
                <a:cubicBezTo>
                  <a:pt x="1318" y="104"/>
                  <a:pt x="1056" y="0"/>
                  <a:pt x="768" y="0"/>
                </a:cubicBezTo>
                <a:cubicBezTo>
                  <a:pt x="473" y="0"/>
                  <a:pt x="204" y="112"/>
                  <a:pt x="0" y="295"/>
                </a:cubicBezTo>
                <a:lnTo>
                  <a:pt x="314" y="612"/>
                </a:lnTo>
                <a:cubicBezTo>
                  <a:pt x="437" y="509"/>
                  <a:pt x="595" y="447"/>
                  <a:pt x="768" y="447"/>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7" name="Freeform 7"/>
          <p:cNvSpPr/>
          <p:nvPr/>
        </p:nvSpPr>
        <p:spPr bwMode="auto">
          <a:xfrm>
            <a:off x="3345479" y="3386474"/>
            <a:ext cx="1864342" cy="749300"/>
          </a:xfrm>
          <a:custGeom>
            <a:avLst/>
            <a:gdLst>
              <a:gd name="T0" fmla="*/ 1379 w 2739"/>
              <a:gd name="T1" fmla="*/ 802 h 1100"/>
              <a:gd name="T2" fmla="*/ 2176 w 2739"/>
              <a:gd name="T3" fmla="*/ 1086 h 1100"/>
              <a:gd name="T4" fmla="*/ 2739 w 2739"/>
              <a:gd name="T5" fmla="*/ 513 h 1100"/>
              <a:gd name="T6" fmla="*/ 1379 w 2739"/>
              <a:gd name="T7" fmla="*/ 0 h 1100"/>
              <a:gd name="T8" fmla="*/ 0 w 2739"/>
              <a:gd name="T9" fmla="*/ 530 h 1100"/>
              <a:gd name="T10" fmla="*/ 567 w 2739"/>
              <a:gd name="T11" fmla="*/ 1100 h 1100"/>
              <a:gd name="T12" fmla="*/ 1379 w 2739"/>
              <a:gd name="T13" fmla="*/ 802 h 1100"/>
            </a:gdLst>
            <a:ahLst/>
            <a:cxnLst>
              <a:cxn ang="0">
                <a:pos x="T0" y="T1"/>
              </a:cxn>
              <a:cxn ang="0">
                <a:pos x="T2" y="T3"/>
              </a:cxn>
              <a:cxn ang="0">
                <a:pos x="T4" y="T5"/>
              </a:cxn>
              <a:cxn ang="0">
                <a:pos x="T6" y="T7"/>
              </a:cxn>
              <a:cxn ang="0">
                <a:pos x="T8" y="T9"/>
              </a:cxn>
              <a:cxn ang="0">
                <a:pos x="T10" y="T11"/>
              </a:cxn>
              <a:cxn ang="0">
                <a:pos x="T12" y="T13"/>
              </a:cxn>
            </a:cxnLst>
            <a:rect l="0" t="0" r="r" b="b"/>
            <a:pathLst>
              <a:path w="2739" h="1100">
                <a:moveTo>
                  <a:pt x="1379" y="802"/>
                </a:moveTo>
                <a:cubicBezTo>
                  <a:pt x="1676" y="802"/>
                  <a:pt x="1958" y="909"/>
                  <a:pt x="2176" y="1086"/>
                </a:cubicBezTo>
                <a:lnTo>
                  <a:pt x="2739" y="513"/>
                </a:lnTo>
                <a:cubicBezTo>
                  <a:pt x="2376" y="196"/>
                  <a:pt x="1896" y="0"/>
                  <a:pt x="1379" y="0"/>
                </a:cubicBezTo>
                <a:cubicBezTo>
                  <a:pt x="849" y="0"/>
                  <a:pt x="366" y="200"/>
                  <a:pt x="0" y="530"/>
                </a:cubicBezTo>
                <a:lnTo>
                  <a:pt x="567" y="1100"/>
                </a:lnTo>
                <a:cubicBezTo>
                  <a:pt x="787" y="915"/>
                  <a:pt x="1069" y="802"/>
                  <a:pt x="1379" y="802"/>
                </a:cubicBezTo>
                <a:close/>
              </a:path>
            </a:pathLst>
          </a:custGeom>
          <a:solidFill>
            <a:schemeClr val="accent1"/>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8" name="Freeform 8"/>
          <p:cNvSpPr/>
          <p:nvPr/>
        </p:nvSpPr>
        <p:spPr bwMode="auto">
          <a:xfrm>
            <a:off x="6715573" y="3967499"/>
            <a:ext cx="1036098" cy="419100"/>
          </a:xfrm>
          <a:custGeom>
            <a:avLst/>
            <a:gdLst>
              <a:gd name="T0" fmla="*/ 772 w 1523"/>
              <a:gd name="T1" fmla="*/ 447 h 615"/>
              <a:gd name="T2" fmla="*/ 1211 w 1523"/>
              <a:gd name="T3" fmla="*/ 600 h 615"/>
              <a:gd name="T4" fmla="*/ 1523 w 1523"/>
              <a:gd name="T5" fmla="*/ 281 h 615"/>
              <a:gd name="T6" fmla="*/ 772 w 1523"/>
              <a:gd name="T7" fmla="*/ 0 h 615"/>
              <a:gd name="T8" fmla="*/ 0 w 1523"/>
              <a:gd name="T9" fmla="*/ 299 h 615"/>
              <a:gd name="T10" fmla="*/ 314 w 1523"/>
              <a:gd name="T11" fmla="*/ 615 h 615"/>
              <a:gd name="T12" fmla="*/ 772 w 1523"/>
              <a:gd name="T13" fmla="*/ 447 h 615"/>
            </a:gdLst>
            <a:ahLst/>
            <a:cxnLst>
              <a:cxn ang="0">
                <a:pos x="T0" y="T1"/>
              </a:cxn>
              <a:cxn ang="0">
                <a:pos x="T2" y="T3"/>
              </a:cxn>
              <a:cxn ang="0">
                <a:pos x="T4" y="T5"/>
              </a:cxn>
              <a:cxn ang="0">
                <a:pos x="T6" y="T7"/>
              </a:cxn>
              <a:cxn ang="0">
                <a:pos x="T8" y="T9"/>
              </a:cxn>
              <a:cxn ang="0">
                <a:pos x="T10" y="T11"/>
              </a:cxn>
              <a:cxn ang="0">
                <a:pos x="T12" y="T13"/>
              </a:cxn>
            </a:cxnLst>
            <a:rect l="0" t="0" r="r" b="b"/>
            <a:pathLst>
              <a:path w="1523" h="615">
                <a:moveTo>
                  <a:pt x="772" y="447"/>
                </a:moveTo>
                <a:cubicBezTo>
                  <a:pt x="938" y="447"/>
                  <a:pt x="1090" y="504"/>
                  <a:pt x="1211" y="600"/>
                </a:cubicBezTo>
                <a:lnTo>
                  <a:pt x="1523" y="281"/>
                </a:lnTo>
                <a:cubicBezTo>
                  <a:pt x="1321" y="105"/>
                  <a:pt x="1060" y="0"/>
                  <a:pt x="772" y="0"/>
                </a:cubicBezTo>
                <a:cubicBezTo>
                  <a:pt x="477" y="0"/>
                  <a:pt x="204" y="115"/>
                  <a:pt x="0" y="299"/>
                </a:cubicBezTo>
                <a:lnTo>
                  <a:pt x="314" y="615"/>
                </a:lnTo>
                <a:cubicBezTo>
                  <a:pt x="437" y="512"/>
                  <a:pt x="599" y="447"/>
                  <a:pt x="772" y="447"/>
                </a:cubicBezTo>
                <a:close/>
              </a:path>
            </a:pathLst>
          </a:custGeom>
          <a:solidFill>
            <a:schemeClr val="accent3"/>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29" name="Freeform 9"/>
          <p:cNvSpPr/>
          <p:nvPr/>
        </p:nvSpPr>
        <p:spPr bwMode="auto">
          <a:xfrm>
            <a:off x="6301453" y="3391237"/>
            <a:ext cx="1859581" cy="749300"/>
          </a:xfrm>
          <a:custGeom>
            <a:avLst/>
            <a:gdLst>
              <a:gd name="T0" fmla="*/ 1379 w 2733"/>
              <a:gd name="T1" fmla="*/ 802 h 1099"/>
              <a:gd name="T2" fmla="*/ 2171 w 2733"/>
              <a:gd name="T3" fmla="*/ 1082 h 1099"/>
              <a:gd name="T4" fmla="*/ 2733 w 2733"/>
              <a:gd name="T5" fmla="*/ 508 h 1099"/>
              <a:gd name="T6" fmla="*/ 1379 w 2733"/>
              <a:gd name="T7" fmla="*/ 0 h 1099"/>
              <a:gd name="T8" fmla="*/ 0 w 2733"/>
              <a:gd name="T9" fmla="*/ 530 h 1099"/>
              <a:gd name="T10" fmla="*/ 565 w 2733"/>
              <a:gd name="T11" fmla="*/ 1099 h 1099"/>
              <a:gd name="T12" fmla="*/ 1379 w 2733"/>
              <a:gd name="T13" fmla="*/ 802 h 1099"/>
            </a:gdLst>
            <a:ahLst/>
            <a:cxnLst>
              <a:cxn ang="0">
                <a:pos x="T0" y="T1"/>
              </a:cxn>
              <a:cxn ang="0">
                <a:pos x="T2" y="T3"/>
              </a:cxn>
              <a:cxn ang="0">
                <a:pos x="T4" y="T5"/>
              </a:cxn>
              <a:cxn ang="0">
                <a:pos x="T6" y="T7"/>
              </a:cxn>
              <a:cxn ang="0">
                <a:pos x="T8" y="T9"/>
              </a:cxn>
              <a:cxn ang="0">
                <a:pos x="T10" y="T11"/>
              </a:cxn>
              <a:cxn ang="0">
                <a:pos x="T12" y="T13"/>
              </a:cxn>
            </a:cxnLst>
            <a:rect l="0" t="0" r="r" b="b"/>
            <a:pathLst>
              <a:path w="2733" h="1099">
                <a:moveTo>
                  <a:pt x="1379" y="802"/>
                </a:moveTo>
                <a:cubicBezTo>
                  <a:pt x="1676" y="802"/>
                  <a:pt x="1954" y="909"/>
                  <a:pt x="2171" y="1082"/>
                </a:cubicBezTo>
                <a:lnTo>
                  <a:pt x="2733" y="508"/>
                </a:lnTo>
                <a:cubicBezTo>
                  <a:pt x="2370" y="191"/>
                  <a:pt x="1897" y="0"/>
                  <a:pt x="1379" y="0"/>
                </a:cubicBezTo>
                <a:cubicBezTo>
                  <a:pt x="849" y="0"/>
                  <a:pt x="366" y="200"/>
                  <a:pt x="0" y="530"/>
                </a:cubicBezTo>
                <a:lnTo>
                  <a:pt x="565" y="1099"/>
                </a:lnTo>
                <a:cubicBezTo>
                  <a:pt x="786" y="913"/>
                  <a:pt x="1069" y="802"/>
                  <a:pt x="1379" y="802"/>
                </a:cubicBezTo>
                <a:close/>
              </a:path>
            </a:pathLst>
          </a:custGeom>
          <a:solidFill>
            <a:schemeClr val="accent3"/>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0" name="Freeform 10"/>
          <p:cNvSpPr/>
          <p:nvPr/>
        </p:nvSpPr>
        <p:spPr bwMode="auto">
          <a:xfrm>
            <a:off x="2285581" y="3483314"/>
            <a:ext cx="1036098" cy="417513"/>
          </a:xfrm>
          <a:custGeom>
            <a:avLst/>
            <a:gdLst>
              <a:gd name="T0" fmla="*/ 767 w 1522"/>
              <a:gd name="T1" fmla="*/ 165 h 612"/>
              <a:gd name="T2" fmla="*/ 1207 w 1522"/>
              <a:gd name="T3" fmla="*/ 11 h 612"/>
              <a:gd name="T4" fmla="*/ 1522 w 1522"/>
              <a:gd name="T5" fmla="*/ 329 h 612"/>
              <a:gd name="T6" fmla="*/ 767 w 1522"/>
              <a:gd name="T7" fmla="*/ 612 h 612"/>
              <a:gd name="T8" fmla="*/ 0 w 1522"/>
              <a:gd name="T9" fmla="*/ 317 h 612"/>
              <a:gd name="T10" fmla="*/ 314 w 1522"/>
              <a:gd name="T11" fmla="*/ 0 h 612"/>
              <a:gd name="T12" fmla="*/ 767 w 1522"/>
              <a:gd name="T13" fmla="*/ 165 h 612"/>
            </a:gdLst>
            <a:ahLst/>
            <a:cxnLst>
              <a:cxn ang="0">
                <a:pos x="T0" y="T1"/>
              </a:cxn>
              <a:cxn ang="0">
                <a:pos x="T2" y="T3"/>
              </a:cxn>
              <a:cxn ang="0">
                <a:pos x="T4" y="T5"/>
              </a:cxn>
              <a:cxn ang="0">
                <a:pos x="T6" y="T7"/>
              </a:cxn>
              <a:cxn ang="0">
                <a:pos x="T8" y="T9"/>
              </a:cxn>
              <a:cxn ang="0">
                <a:pos x="T10" y="T11"/>
              </a:cxn>
              <a:cxn ang="0">
                <a:pos x="T12" y="T13"/>
              </a:cxn>
            </a:cxnLst>
            <a:rect l="0" t="0" r="r" b="b"/>
            <a:pathLst>
              <a:path w="1522" h="612">
                <a:moveTo>
                  <a:pt x="767" y="165"/>
                </a:moveTo>
                <a:cubicBezTo>
                  <a:pt x="933" y="165"/>
                  <a:pt x="1086" y="107"/>
                  <a:pt x="1207" y="11"/>
                </a:cubicBezTo>
                <a:lnTo>
                  <a:pt x="1522" y="329"/>
                </a:lnTo>
                <a:cubicBezTo>
                  <a:pt x="1320" y="505"/>
                  <a:pt x="1056" y="612"/>
                  <a:pt x="767" y="612"/>
                </a:cubicBezTo>
                <a:cubicBezTo>
                  <a:pt x="472" y="612"/>
                  <a:pt x="204" y="501"/>
                  <a:pt x="0" y="317"/>
                </a:cubicBezTo>
                <a:lnTo>
                  <a:pt x="314" y="0"/>
                </a:lnTo>
                <a:cubicBezTo>
                  <a:pt x="437" y="103"/>
                  <a:pt x="595" y="165"/>
                  <a:pt x="767" y="165"/>
                </a:cubicBezTo>
                <a:close/>
              </a:path>
            </a:pathLst>
          </a:custGeom>
          <a:solidFill>
            <a:schemeClr val="tx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4" name="Freeform 11"/>
          <p:cNvSpPr/>
          <p:nvPr/>
        </p:nvSpPr>
        <p:spPr bwMode="auto">
          <a:xfrm>
            <a:off x="1869874" y="3732549"/>
            <a:ext cx="1859581" cy="749300"/>
          </a:xfrm>
          <a:custGeom>
            <a:avLst/>
            <a:gdLst>
              <a:gd name="T0" fmla="*/ 1378 w 2733"/>
              <a:gd name="T1" fmla="*/ 297 h 1099"/>
              <a:gd name="T2" fmla="*/ 2166 w 2733"/>
              <a:gd name="T3" fmla="*/ 22 h 1099"/>
              <a:gd name="T4" fmla="*/ 2733 w 2733"/>
              <a:gd name="T5" fmla="*/ 591 h 1099"/>
              <a:gd name="T6" fmla="*/ 1378 w 2733"/>
              <a:gd name="T7" fmla="*/ 1099 h 1099"/>
              <a:gd name="T8" fmla="*/ 0 w 2733"/>
              <a:gd name="T9" fmla="*/ 570 h 1099"/>
              <a:gd name="T10" fmla="*/ 563 w 2733"/>
              <a:gd name="T11" fmla="*/ 0 h 1099"/>
              <a:gd name="T12" fmla="*/ 1378 w 2733"/>
              <a:gd name="T13" fmla="*/ 297 h 1099"/>
            </a:gdLst>
            <a:ahLst/>
            <a:cxnLst>
              <a:cxn ang="0">
                <a:pos x="T0" y="T1"/>
              </a:cxn>
              <a:cxn ang="0">
                <a:pos x="T2" y="T3"/>
              </a:cxn>
              <a:cxn ang="0">
                <a:pos x="T4" y="T5"/>
              </a:cxn>
              <a:cxn ang="0">
                <a:pos x="T6" y="T7"/>
              </a:cxn>
              <a:cxn ang="0">
                <a:pos x="T8" y="T9"/>
              </a:cxn>
              <a:cxn ang="0">
                <a:pos x="T10" y="T11"/>
              </a:cxn>
              <a:cxn ang="0">
                <a:pos x="T12" y="T13"/>
              </a:cxn>
            </a:cxnLst>
            <a:rect l="0" t="0" r="r" b="b"/>
            <a:pathLst>
              <a:path w="2733" h="1099">
                <a:moveTo>
                  <a:pt x="1378" y="297"/>
                </a:moveTo>
                <a:cubicBezTo>
                  <a:pt x="1676" y="297"/>
                  <a:pt x="1950" y="194"/>
                  <a:pt x="2166" y="22"/>
                </a:cubicBezTo>
                <a:lnTo>
                  <a:pt x="2733" y="591"/>
                </a:lnTo>
                <a:cubicBezTo>
                  <a:pt x="2370" y="908"/>
                  <a:pt x="1896" y="1099"/>
                  <a:pt x="1378" y="1099"/>
                </a:cubicBezTo>
                <a:cubicBezTo>
                  <a:pt x="849" y="1099"/>
                  <a:pt x="366" y="899"/>
                  <a:pt x="0" y="570"/>
                </a:cubicBezTo>
                <a:lnTo>
                  <a:pt x="563" y="0"/>
                </a:lnTo>
                <a:cubicBezTo>
                  <a:pt x="783" y="185"/>
                  <a:pt x="1069" y="297"/>
                  <a:pt x="1378" y="297"/>
                </a:cubicBezTo>
                <a:close/>
              </a:path>
            </a:pathLst>
          </a:custGeom>
          <a:solidFill>
            <a:schemeClr val="tx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5" name="Freeform 12"/>
          <p:cNvSpPr/>
          <p:nvPr/>
        </p:nvSpPr>
        <p:spPr bwMode="auto">
          <a:xfrm>
            <a:off x="5244728" y="3486489"/>
            <a:ext cx="1036098" cy="417513"/>
          </a:xfrm>
          <a:custGeom>
            <a:avLst/>
            <a:gdLst>
              <a:gd name="T0" fmla="*/ 768 w 1523"/>
              <a:gd name="T1" fmla="*/ 166 h 613"/>
              <a:gd name="T2" fmla="*/ 1208 w 1523"/>
              <a:gd name="T3" fmla="*/ 12 h 613"/>
              <a:gd name="T4" fmla="*/ 1523 w 1523"/>
              <a:gd name="T5" fmla="*/ 330 h 613"/>
              <a:gd name="T6" fmla="*/ 768 w 1523"/>
              <a:gd name="T7" fmla="*/ 613 h 613"/>
              <a:gd name="T8" fmla="*/ 0 w 1523"/>
              <a:gd name="T9" fmla="*/ 317 h 613"/>
              <a:gd name="T10" fmla="*/ 315 w 1523"/>
              <a:gd name="T11" fmla="*/ 0 h 613"/>
              <a:gd name="T12" fmla="*/ 768 w 1523"/>
              <a:gd name="T13" fmla="*/ 166 h 613"/>
            </a:gdLst>
            <a:ahLst/>
            <a:cxnLst>
              <a:cxn ang="0">
                <a:pos x="T0" y="T1"/>
              </a:cxn>
              <a:cxn ang="0">
                <a:pos x="T2" y="T3"/>
              </a:cxn>
              <a:cxn ang="0">
                <a:pos x="T4" y="T5"/>
              </a:cxn>
              <a:cxn ang="0">
                <a:pos x="T6" y="T7"/>
              </a:cxn>
              <a:cxn ang="0">
                <a:pos x="T8" y="T9"/>
              </a:cxn>
              <a:cxn ang="0">
                <a:pos x="T10" y="T11"/>
              </a:cxn>
              <a:cxn ang="0">
                <a:pos x="T12" y="T13"/>
              </a:cxn>
            </a:cxnLst>
            <a:rect l="0" t="0" r="r" b="b"/>
            <a:pathLst>
              <a:path w="1523" h="613">
                <a:moveTo>
                  <a:pt x="768" y="166"/>
                </a:moveTo>
                <a:cubicBezTo>
                  <a:pt x="934" y="166"/>
                  <a:pt x="1087" y="108"/>
                  <a:pt x="1208" y="12"/>
                </a:cubicBezTo>
                <a:lnTo>
                  <a:pt x="1523" y="330"/>
                </a:lnTo>
                <a:cubicBezTo>
                  <a:pt x="1321" y="506"/>
                  <a:pt x="1057" y="613"/>
                  <a:pt x="768" y="613"/>
                </a:cubicBezTo>
                <a:cubicBezTo>
                  <a:pt x="473" y="613"/>
                  <a:pt x="204" y="501"/>
                  <a:pt x="0" y="317"/>
                </a:cubicBezTo>
                <a:lnTo>
                  <a:pt x="315" y="0"/>
                </a:lnTo>
                <a:cubicBezTo>
                  <a:pt x="438" y="104"/>
                  <a:pt x="596" y="166"/>
                  <a:pt x="768" y="166"/>
                </a:cubicBezTo>
                <a:close/>
              </a:path>
            </a:pathLst>
          </a:custGeom>
          <a:solidFill>
            <a:schemeClr val="accent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6" name="Freeform 13"/>
          <p:cNvSpPr/>
          <p:nvPr/>
        </p:nvSpPr>
        <p:spPr bwMode="auto">
          <a:xfrm>
            <a:off x="4825846" y="3735726"/>
            <a:ext cx="1861169" cy="752475"/>
          </a:xfrm>
          <a:custGeom>
            <a:avLst/>
            <a:gdLst>
              <a:gd name="T0" fmla="*/ 1379 w 2733"/>
              <a:gd name="T1" fmla="*/ 301 h 1103"/>
              <a:gd name="T2" fmla="*/ 2167 w 2733"/>
              <a:gd name="T3" fmla="*/ 25 h 1103"/>
              <a:gd name="T4" fmla="*/ 2733 w 2733"/>
              <a:gd name="T5" fmla="*/ 595 h 1103"/>
              <a:gd name="T6" fmla="*/ 1379 w 2733"/>
              <a:gd name="T7" fmla="*/ 1103 h 1103"/>
              <a:gd name="T8" fmla="*/ 0 w 2733"/>
              <a:gd name="T9" fmla="*/ 573 h 1103"/>
              <a:gd name="T10" fmla="*/ 563 w 2733"/>
              <a:gd name="T11" fmla="*/ 0 h 1103"/>
              <a:gd name="T12" fmla="*/ 1379 w 2733"/>
              <a:gd name="T13" fmla="*/ 301 h 1103"/>
            </a:gdLst>
            <a:ahLst/>
            <a:cxnLst>
              <a:cxn ang="0">
                <a:pos x="T0" y="T1"/>
              </a:cxn>
              <a:cxn ang="0">
                <a:pos x="T2" y="T3"/>
              </a:cxn>
              <a:cxn ang="0">
                <a:pos x="T4" y="T5"/>
              </a:cxn>
              <a:cxn ang="0">
                <a:pos x="T6" y="T7"/>
              </a:cxn>
              <a:cxn ang="0">
                <a:pos x="T8" y="T9"/>
              </a:cxn>
              <a:cxn ang="0">
                <a:pos x="T10" y="T11"/>
              </a:cxn>
              <a:cxn ang="0">
                <a:pos x="T12" y="T13"/>
              </a:cxn>
            </a:cxnLst>
            <a:rect l="0" t="0" r="r" b="b"/>
            <a:pathLst>
              <a:path w="2733" h="1103">
                <a:moveTo>
                  <a:pt x="1379" y="301"/>
                </a:moveTo>
                <a:cubicBezTo>
                  <a:pt x="1677" y="301"/>
                  <a:pt x="1950" y="198"/>
                  <a:pt x="2167" y="25"/>
                </a:cubicBezTo>
                <a:lnTo>
                  <a:pt x="2733" y="595"/>
                </a:lnTo>
                <a:cubicBezTo>
                  <a:pt x="2370" y="912"/>
                  <a:pt x="1897" y="1103"/>
                  <a:pt x="1379" y="1103"/>
                </a:cubicBezTo>
                <a:cubicBezTo>
                  <a:pt x="849" y="1103"/>
                  <a:pt x="366" y="903"/>
                  <a:pt x="0" y="573"/>
                </a:cubicBezTo>
                <a:lnTo>
                  <a:pt x="563" y="0"/>
                </a:lnTo>
                <a:cubicBezTo>
                  <a:pt x="783" y="185"/>
                  <a:pt x="1069" y="301"/>
                  <a:pt x="1379" y="301"/>
                </a:cubicBezTo>
                <a:close/>
              </a:path>
            </a:pathLst>
          </a:custGeom>
          <a:solidFill>
            <a:schemeClr val="accent2"/>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7" name="Freeform 14"/>
          <p:cNvSpPr/>
          <p:nvPr/>
        </p:nvSpPr>
        <p:spPr bwMode="auto">
          <a:xfrm>
            <a:off x="8207047" y="3496014"/>
            <a:ext cx="1031338" cy="417513"/>
          </a:xfrm>
          <a:custGeom>
            <a:avLst/>
            <a:gdLst>
              <a:gd name="T0" fmla="*/ 768 w 1516"/>
              <a:gd name="T1" fmla="*/ 165 h 613"/>
              <a:gd name="T2" fmla="*/ 1208 w 1516"/>
              <a:gd name="T3" fmla="*/ 12 h 613"/>
              <a:gd name="T4" fmla="*/ 1516 w 1516"/>
              <a:gd name="T5" fmla="*/ 335 h 613"/>
              <a:gd name="T6" fmla="*/ 768 w 1516"/>
              <a:gd name="T7" fmla="*/ 613 h 613"/>
              <a:gd name="T8" fmla="*/ 0 w 1516"/>
              <a:gd name="T9" fmla="*/ 317 h 613"/>
              <a:gd name="T10" fmla="*/ 314 w 1516"/>
              <a:gd name="T11" fmla="*/ 0 h 613"/>
              <a:gd name="T12" fmla="*/ 768 w 1516"/>
              <a:gd name="T13" fmla="*/ 165 h 613"/>
            </a:gdLst>
            <a:ahLst/>
            <a:cxnLst>
              <a:cxn ang="0">
                <a:pos x="T0" y="T1"/>
              </a:cxn>
              <a:cxn ang="0">
                <a:pos x="T2" y="T3"/>
              </a:cxn>
              <a:cxn ang="0">
                <a:pos x="T4" y="T5"/>
              </a:cxn>
              <a:cxn ang="0">
                <a:pos x="T6" y="T7"/>
              </a:cxn>
              <a:cxn ang="0">
                <a:pos x="T8" y="T9"/>
              </a:cxn>
              <a:cxn ang="0">
                <a:pos x="T10" y="T11"/>
              </a:cxn>
              <a:cxn ang="0">
                <a:pos x="T12" y="T13"/>
              </a:cxn>
            </a:cxnLst>
            <a:rect l="0" t="0" r="r" b="b"/>
            <a:pathLst>
              <a:path w="1516" h="613">
                <a:moveTo>
                  <a:pt x="768" y="165"/>
                </a:moveTo>
                <a:cubicBezTo>
                  <a:pt x="934" y="165"/>
                  <a:pt x="1087" y="108"/>
                  <a:pt x="1208" y="12"/>
                </a:cubicBezTo>
                <a:lnTo>
                  <a:pt x="1516" y="335"/>
                </a:lnTo>
                <a:cubicBezTo>
                  <a:pt x="1314" y="511"/>
                  <a:pt x="1057" y="613"/>
                  <a:pt x="768" y="613"/>
                </a:cubicBezTo>
                <a:cubicBezTo>
                  <a:pt x="473" y="613"/>
                  <a:pt x="204" y="501"/>
                  <a:pt x="0" y="317"/>
                </a:cubicBezTo>
                <a:lnTo>
                  <a:pt x="314" y="0"/>
                </a:lnTo>
                <a:cubicBezTo>
                  <a:pt x="437" y="103"/>
                  <a:pt x="596" y="165"/>
                  <a:pt x="768" y="165"/>
                </a:cubicBezTo>
                <a:close/>
              </a:path>
            </a:pathLst>
          </a:custGeom>
          <a:solidFill>
            <a:schemeClr val="accent4"/>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8" name="Freeform 15"/>
          <p:cNvSpPr/>
          <p:nvPr/>
        </p:nvSpPr>
        <p:spPr bwMode="auto">
          <a:xfrm>
            <a:off x="7778646" y="3737312"/>
            <a:ext cx="1857995" cy="749300"/>
          </a:xfrm>
          <a:custGeom>
            <a:avLst/>
            <a:gdLst>
              <a:gd name="T0" fmla="*/ 1376 w 2730"/>
              <a:gd name="T1" fmla="*/ 297 h 1099"/>
              <a:gd name="T2" fmla="*/ 2175 w 2730"/>
              <a:gd name="T3" fmla="*/ 10 h 1099"/>
              <a:gd name="T4" fmla="*/ 2730 w 2730"/>
              <a:gd name="T5" fmla="*/ 591 h 1099"/>
              <a:gd name="T6" fmla="*/ 1376 w 2730"/>
              <a:gd name="T7" fmla="*/ 1099 h 1099"/>
              <a:gd name="T8" fmla="*/ 0 w 2730"/>
              <a:gd name="T9" fmla="*/ 574 h 1099"/>
              <a:gd name="T10" fmla="*/ 562 w 2730"/>
              <a:gd name="T11" fmla="*/ 0 h 1099"/>
              <a:gd name="T12" fmla="*/ 1376 w 2730"/>
              <a:gd name="T13" fmla="*/ 297 h 1099"/>
            </a:gdLst>
            <a:ahLst/>
            <a:cxnLst>
              <a:cxn ang="0">
                <a:pos x="T0" y="T1"/>
              </a:cxn>
              <a:cxn ang="0">
                <a:pos x="T2" y="T3"/>
              </a:cxn>
              <a:cxn ang="0">
                <a:pos x="T4" y="T5"/>
              </a:cxn>
              <a:cxn ang="0">
                <a:pos x="T6" y="T7"/>
              </a:cxn>
              <a:cxn ang="0">
                <a:pos x="T8" y="T9"/>
              </a:cxn>
              <a:cxn ang="0">
                <a:pos x="T10" y="T11"/>
              </a:cxn>
              <a:cxn ang="0">
                <a:pos x="T12" y="T13"/>
              </a:cxn>
            </a:cxnLst>
            <a:rect l="0" t="0" r="r" b="b"/>
            <a:pathLst>
              <a:path w="2730" h="1099">
                <a:moveTo>
                  <a:pt x="1376" y="297"/>
                </a:moveTo>
                <a:cubicBezTo>
                  <a:pt x="1673" y="297"/>
                  <a:pt x="1918" y="224"/>
                  <a:pt x="2175" y="10"/>
                </a:cubicBezTo>
                <a:lnTo>
                  <a:pt x="2730" y="591"/>
                </a:lnTo>
                <a:cubicBezTo>
                  <a:pt x="2367" y="907"/>
                  <a:pt x="1893" y="1099"/>
                  <a:pt x="1376" y="1099"/>
                </a:cubicBezTo>
                <a:cubicBezTo>
                  <a:pt x="846" y="1099"/>
                  <a:pt x="366" y="903"/>
                  <a:pt x="0" y="574"/>
                </a:cubicBezTo>
                <a:lnTo>
                  <a:pt x="562" y="0"/>
                </a:lnTo>
                <a:cubicBezTo>
                  <a:pt x="783" y="185"/>
                  <a:pt x="1066" y="297"/>
                  <a:pt x="1376" y="297"/>
                </a:cubicBezTo>
                <a:close/>
              </a:path>
            </a:pathLst>
          </a:custGeom>
          <a:solidFill>
            <a:schemeClr val="accent4"/>
          </a:solidFill>
          <a:ln>
            <a:noFill/>
          </a:ln>
        </p:spPr>
        <p:txBody>
          <a:bodyPr vert="horz" wrap="square" lIns="91440" tIns="45720" rIns="91440" bIns="45720" numCol="1" anchor="t" anchorCtr="0" compatLnSpc="1"/>
          <a:lstStyle/>
          <a:p>
            <a:endParaRPr lang="zh-CN" altLang="en-US">
              <a:solidFill>
                <a:schemeClr val="tx1">
                  <a:lumMod val="50000"/>
                  <a:lumOff val="50000"/>
                </a:schemeClr>
              </a:solidFill>
            </a:endParaRPr>
          </a:p>
        </p:txBody>
      </p:sp>
      <p:sp>
        <p:nvSpPr>
          <p:cNvPr id="39" name="TextBox 38"/>
          <p:cNvSpPr txBox="1"/>
          <p:nvPr/>
        </p:nvSpPr>
        <p:spPr>
          <a:xfrm>
            <a:off x="2147390" y="1863308"/>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40" name="TextBox 39"/>
          <p:cNvSpPr txBox="1"/>
          <p:nvPr/>
        </p:nvSpPr>
        <p:spPr>
          <a:xfrm>
            <a:off x="1657399" y="2193274"/>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41" name="组合 40"/>
          <p:cNvGrpSpPr/>
          <p:nvPr/>
        </p:nvGrpSpPr>
        <p:grpSpPr>
          <a:xfrm>
            <a:off x="1881742" y="2778049"/>
            <a:ext cx="1814531" cy="813453"/>
            <a:chOff x="1993900" y="1247395"/>
            <a:chExt cx="1815476" cy="813453"/>
          </a:xfrm>
        </p:grpSpPr>
        <p:cxnSp>
          <p:nvCxnSpPr>
            <p:cNvPr id="42" name="直接连接符 41"/>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3" name="直接连接符 42"/>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4" name="TextBox 43"/>
          <p:cNvSpPr txBox="1"/>
          <p:nvPr/>
        </p:nvSpPr>
        <p:spPr>
          <a:xfrm>
            <a:off x="3666639" y="5057770"/>
            <a:ext cx="1209958" cy="400110"/>
          </a:xfrm>
          <a:prstGeom prst="rect">
            <a:avLst/>
          </a:prstGeom>
          <a:noFill/>
          <a:ln>
            <a:noFill/>
          </a:ln>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45" name="TextBox 44"/>
          <p:cNvSpPr txBox="1"/>
          <p:nvPr/>
        </p:nvSpPr>
        <p:spPr>
          <a:xfrm>
            <a:off x="3176648" y="5387736"/>
            <a:ext cx="2038875" cy="584775"/>
          </a:xfrm>
          <a:prstGeom prst="rect">
            <a:avLst/>
          </a:prstGeom>
          <a:noFill/>
          <a:ln>
            <a:noFill/>
          </a:ln>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46" name="组合 45"/>
          <p:cNvGrpSpPr/>
          <p:nvPr/>
        </p:nvGrpSpPr>
        <p:grpSpPr>
          <a:xfrm flipV="1">
            <a:off x="3400992" y="4273455"/>
            <a:ext cx="1814531" cy="813453"/>
            <a:chOff x="1993900" y="1247395"/>
            <a:chExt cx="1815476" cy="813453"/>
          </a:xfrm>
        </p:grpSpPr>
        <p:cxnSp>
          <p:nvCxnSpPr>
            <p:cNvPr id="47" name="直接连接符 46"/>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8" name="直接连接符 47"/>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9" name="TextBox 48"/>
          <p:cNvSpPr txBox="1"/>
          <p:nvPr/>
        </p:nvSpPr>
        <p:spPr>
          <a:xfrm>
            <a:off x="5126545" y="1863308"/>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0" name="TextBox 49"/>
          <p:cNvSpPr txBox="1"/>
          <p:nvPr/>
        </p:nvSpPr>
        <p:spPr>
          <a:xfrm>
            <a:off x="4636554" y="2193274"/>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51" name="组合 50"/>
          <p:cNvGrpSpPr/>
          <p:nvPr/>
        </p:nvGrpSpPr>
        <p:grpSpPr>
          <a:xfrm>
            <a:off x="4860897" y="2778049"/>
            <a:ext cx="1814531" cy="813453"/>
            <a:chOff x="1993900" y="1247395"/>
            <a:chExt cx="1815476" cy="813453"/>
          </a:xfrm>
        </p:grpSpPr>
        <p:cxnSp>
          <p:nvCxnSpPr>
            <p:cNvPr id="52" name="直接连接符 51"/>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3" name="直接连接符 52"/>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54" name="TextBox 53"/>
          <p:cNvSpPr txBox="1"/>
          <p:nvPr/>
        </p:nvSpPr>
        <p:spPr>
          <a:xfrm>
            <a:off x="6574580" y="5057770"/>
            <a:ext cx="1209958" cy="400110"/>
          </a:xfrm>
          <a:prstGeom prst="rect">
            <a:avLst/>
          </a:prstGeom>
          <a:noFill/>
          <a:ln>
            <a:noFill/>
          </a:ln>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55" name="TextBox 54"/>
          <p:cNvSpPr txBox="1"/>
          <p:nvPr/>
        </p:nvSpPr>
        <p:spPr>
          <a:xfrm>
            <a:off x="6084588" y="5387736"/>
            <a:ext cx="2038875" cy="584775"/>
          </a:xfrm>
          <a:prstGeom prst="rect">
            <a:avLst/>
          </a:prstGeom>
          <a:noFill/>
          <a:ln>
            <a:noFill/>
          </a:ln>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56" name="组合 55"/>
          <p:cNvGrpSpPr/>
          <p:nvPr/>
        </p:nvGrpSpPr>
        <p:grpSpPr>
          <a:xfrm flipV="1">
            <a:off x="6308932" y="4273455"/>
            <a:ext cx="1814531" cy="813453"/>
            <a:chOff x="1993900" y="1247395"/>
            <a:chExt cx="1815476" cy="813453"/>
          </a:xfrm>
        </p:grpSpPr>
        <p:cxnSp>
          <p:nvCxnSpPr>
            <p:cNvPr id="57" name="直接连接符 56"/>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58" name="直接连接符 57"/>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59" name="TextBox 58"/>
          <p:cNvSpPr txBox="1"/>
          <p:nvPr/>
        </p:nvSpPr>
        <p:spPr>
          <a:xfrm>
            <a:off x="8070093" y="1863308"/>
            <a:ext cx="1209958" cy="400110"/>
          </a:xfrm>
          <a:prstGeom prst="rect">
            <a:avLst/>
          </a:prstGeom>
          <a:noFill/>
        </p:spPr>
        <p:txBody>
          <a:bodyPr wrap="none" rtlCol="0">
            <a:spAutoFit/>
          </a:bodyPr>
          <a:lstStyle/>
          <a:p>
            <a:r>
              <a:rPr lang="zh-CN" altLang="en-US" sz="2000" dirty="0">
                <a:solidFill>
                  <a:schemeClr val="tx1">
                    <a:lumMod val="50000"/>
                    <a:lumOff val="50000"/>
                  </a:schemeClr>
                </a:solidFill>
                <a:latin typeface="+mj-ea"/>
                <a:ea typeface="+mj-ea"/>
              </a:rPr>
              <a:t>您的标题</a:t>
            </a:r>
            <a:endParaRPr lang="zh-CN" altLang="en-US" sz="2000" dirty="0">
              <a:solidFill>
                <a:schemeClr val="tx1">
                  <a:lumMod val="50000"/>
                  <a:lumOff val="50000"/>
                </a:schemeClr>
              </a:solidFill>
              <a:latin typeface="+mj-ea"/>
              <a:ea typeface="+mj-ea"/>
            </a:endParaRPr>
          </a:p>
        </p:txBody>
      </p:sp>
      <p:sp>
        <p:nvSpPr>
          <p:cNvPr id="60" name="TextBox 59"/>
          <p:cNvSpPr txBox="1"/>
          <p:nvPr/>
        </p:nvSpPr>
        <p:spPr>
          <a:xfrm>
            <a:off x="7580101" y="2193274"/>
            <a:ext cx="2038875" cy="584775"/>
          </a:xfrm>
          <a:prstGeom prst="rect">
            <a:avLst/>
          </a:prstGeom>
          <a:noFill/>
        </p:spPr>
        <p:txBody>
          <a:bodyPr wrap="square" rtlCol="0">
            <a:spAutoFit/>
          </a:bodyPr>
          <a:lstStyle/>
          <a:p>
            <a:pPr algn="r"/>
            <a:r>
              <a:rPr lang="zh-CN" altLang="en-US" sz="1600" dirty="0">
                <a:solidFill>
                  <a:schemeClr val="tx1">
                    <a:lumMod val="50000"/>
                    <a:lumOff val="50000"/>
                  </a:schemeClr>
                </a:solidFill>
                <a:latin typeface="+mn-ea"/>
              </a:rPr>
              <a:t>输入您的文字内容</a:t>
            </a:r>
            <a:endParaRPr lang="en-US" altLang="zh-CN" sz="1600" dirty="0">
              <a:solidFill>
                <a:schemeClr val="tx1">
                  <a:lumMod val="50000"/>
                  <a:lumOff val="50000"/>
                </a:schemeClr>
              </a:solidFill>
              <a:latin typeface="+mn-ea"/>
            </a:endParaRPr>
          </a:p>
          <a:p>
            <a:pPr algn="r"/>
            <a:r>
              <a:rPr lang="zh-CN" altLang="en-US" sz="1600" dirty="0">
                <a:solidFill>
                  <a:schemeClr val="tx1">
                    <a:lumMod val="50000"/>
                    <a:lumOff val="50000"/>
                  </a:schemeClr>
                </a:solidFill>
                <a:latin typeface="+mn-ea"/>
              </a:rPr>
              <a:t>输入您的文字内容</a:t>
            </a:r>
            <a:endParaRPr lang="zh-CN" altLang="en-US" sz="1600" dirty="0">
              <a:solidFill>
                <a:schemeClr val="tx1">
                  <a:lumMod val="50000"/>
                  <a:lumOff val="50000"/>
                </a:schemeClr>
              </a:solidFill>
              <a:latin typeface="+mn-ea"/>
            </a:endParaRPr>
          </a:p>
        </p:txBody>
      </p:sp>
      <p:grpSp>
        <p:nvGrpSpPr>
          <p:cNvPr id="61" name="组合 60"/>
          <p:cNvGrpSpPr/>
          <p:nvPr/>
        </p:nvGrpSpPr>
        <p:grpSpPr>
          <a:xfrm>
            <a:off x="7804445" y="2778049"/>
            <a:ext cx="1814531" cy="813453"/>
            <a:chOff x="1993900" y="1247395"/>
            <a:chExt cx="1815476" cy="813453"/>
          </a:xfrm>
        </p:grpSpPr>
        <p:cxnSp>
          <p:nvCxnSpPr>
            <p:cNvPr id="62" name="直接连接符 61"/>
            <p:cNvCxnSpPr/>
            <p:nvPr/>
          </p:nvCxnSpPr>
          <p:spPr bwMode="auto">
            <a:xfrm>
              <a:off x="1993900" y="1247395"/>
              <a:ext cx="1815476" cy="0"/>
            </a:xfrm>
            <a:prstGeom prst="line">
              <a:avLst/>
            </a:prstGeom>
            <a:solidFill>
              <a:schemeClr val="accent1"/>
            </a:solidFill>
            <a:ln w="9525" cap="flat" cmpd="sng" algn="ctr">
              <a:solidFill>
                <a:schemeClr val="tx1">
                  <a:lumMod val="50000"/>
                  <a:lumOff val="50000"/>
                </a:schemeClr>
              </a:solidFill>
              <a:prstDash val="dash"/>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3" name="直接连接符 62"/>
            <p:cNvCxnSpPr/>
            <p:nvPr/>
          </p:nvCxnSpPr>
          <p:spPr bwMode="auto">
            <a:xfrm flipH="1">
              <a:off x="2901638" y="1252158"/>
              <a:ext cx="1" cy="808690"/>
            </a:xfrm>
            <a:prstGeom prst="line">
              <a:avLst/>
            </a:prstGeom>
            <a:solidFill>
              <a:schemeClr val="accent1"/>
            </a:solidFill>
            <a:ln w="9525" cap="flat" cmpd="sng" algn="ctr">
              <a:solidFill>
                <a:schemeClr val="tx1">
                  <a:lumMod val="50000"/>
                  <a:lumOff val="50000"/>
                </a:schemeClr>
              </a:solidFill>
              <a:prstDash val="dash"/>
              <a:round/>
              <a:headEnd type="none" w="med" len="med"/>
              <a:tailEnd type="oval"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wipe(left)">
                                      <p:cBhvr>
                                        <p:cTn id="7" dur="300"/>
                                        <p:tgtEl>
                                          <p:spTgt spid="34"/>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wipe(left)">
                                      <p:cBhvr>
                                        <p:cTn id="11" dur="300"/>
                                        <p:tgtEl>
                                          <p:spTgt spid="2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wipe(left)">
                                      <p:cBhvr>
                                        <p:cTn id="15" dur="300"/>
                                        <p:tgtEl>
                                          <p:spTgt spid="36"/>
                                        </p:tgtEl>
                                      </p:cBhvr>
                                    </p:animEffect>
                                  </p:childTnLst>
                                </p:cTn>
                              </p:par>
                            </p:childTnLst>
                          </p:cTn>
                        </p:par>
                        <p:par>
                          <p:cTn id="16" fill="hold">
                            <p:stCondLst>
                              <p:cond delay="1500"/>
                            </p:stCondLst>
                            <p:childTnLst>
                              <p:par>
                                <p:cTn id="17" presetID="22" presetClass="entr" presetSubtype="8" fill="hold" grpId="0" nodeType="after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wipe(left)">
                                      <p:cBhvr>
                                        <p:cTn id="19" dur="300"/>
                                        <p:tgtEl>
                                          <p:spTgt spid="29"/>
                                        </p:tgtEl>
                                      </p:cBhvr>
                                    </p:animEffect>
                                  </p:childTnLst>
                                </p:cTn>
                              </p:par>
                            </p:childTnLst>
                          </p:cTn>
                        </p:par>
                        <p:par>
                          <p:cTn id="20" fill="hold">
                            <p:stCondLst>
                              <p:cond delay="2000"/>
                            </p:stCondLst>
                            <p:childTnLst>
                              <p:par>
                                <p:cTn id="21" presetID="22" presetClass="entr" presetSubtype="8" fill="hold" grpId="0" nodeType="after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wipe(left)">
                                      <p:cBhvr>
                                        <p:cTn id="23" dur="300"/>
                                        <p:tgtEl>
                                          <p:spTgt spid="38"/>
                                        </p:tgtEl>
                                      </p:cBhvr>
                                    </p:animEffect>
                                  </p:childTnLst>
                                </p:cTn>
                              </p:par>
                            </p:childTnLst>
                          </p:cTn>
                        </p:par>
                        <p:par>
                          <p:cTn id="24" fill="hold">
                            <p:stCondLst>
                              <p:cond delay="2500"/>
                            </p:stCondLst>
                            <p:childTnLst>
                              <p:par>
                                <p:cTn id="25" presetID="47" presetClass="entr" presetSubtype="0" fill="hold" grpId="0" nodeType="afterEffect">
                                  <p:stCondLst>
                                    <p:cond delay="0"/>
                                  </p:stCondLst>
                                  <p:childTnLst>
                                    <p:set>
                                      <p:cBhvr>
                                        <p:cTn id="26" dur="1" fill="hold">
                                          <p:stCondLst>
                                            <p:cond delay="0"/>
                                          </p:stCondLst>
                                        </p:cTn>
                                        <p:tgtEl>
                                          <p:spTgt spid="30"/>
                                        </p:tgtEl>
                                        <p:attrNameLst>
                                          <p:attrName>style.visibility</p:attrName>
                                        </p:attrNameLst>
                                      </p:cBhvr>
                                      <p:to>
                                        <p:strVal val="visible"/>
                                      </p:to>
                                    </p:set>
                                    <p:animEffect transition="in" filter="fade">
                                      <p:cBhvr>
                                        <p:cTn id="27" dur="500"/>
                                        <p:tgtEl>
                                          <p:spTgt spid="30"/>
                                        </p:tgtEl>
                                      </p:cBhvr>
                                    </p:animEffect>
                                    <p:anim calcmode="lin" valueType="num">
                                      <p:cBhvr>
                                        <p:cTn id="28" dur="500" fill="hold"/>
                                        <p:tgtEl>
                                          <p:spTgt spid="30"/>
                                        </p:tgtEl>
                                        <p:attrNameLst>
                                          <p:attrName>ppt_x</p:attrName>
                                        </p:attrNameLst>
                                      </p:cBhvr>
                                      <p:tavLst>
                                        <p:tav tm="0">
                                          <p:val>
                                            <p:strVal val="#ppt_x"/>
                                          </p:val>
                                        </p:tav>
                                        <p:tav tm="100000">
                                          <p:val>
                                            <p:strVal val="#ppt_x"/>
                                          </p:val>
                                        </p:tav>
                                      </p:tavLst>
                                    </p:anim>
                                    <p:anim calcmode="lin" valueType="num">
                                      <p:cBhvr>
                                        <p:cTn id="29" dur="500" fill="hold"/>
                                        <p:tgtEl>
                                          <p:spTgt spid="30"/>
                                        </p:tgtEl>
                                        <p:attrNameLst>
                                          <p:attrName>ppt_y</p:attrName>
                                        </p:attrNameLst>
                                      </p:cBhvr>
                                      <p:tavLst>
                                        <p:tav tm="0">
                                          <p:val>
                                            <p:strVal val="#ppt_y-.1"/>
                                          </p:val>
                                        </p:tav>
                                        <p:tav tm="100000">
                                          <p:val>
                                            <p:strVal val="#ppt_y"/>
                                          </p:val>
                                        </p:tav>
                                      </p:tavLst>
                                    </p:anim>
                                  </p:childTnLst>
                                </p:cTn>
                              </p:par>
                              <p:par>
                                <p:cTn id="30" presetID="47" presetClass="entr" presetSubtype="0" fill="hold"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500"/>
                                        <p:tgtEl>
                                          <p:spTgt spid="41"/>
                                        </p:tgtEl>
                                      </p:cBhvr>
                                    </p:animEffect>
                                    <p:anim calcmode="lin" valueType="num">
                                      <p:cBhvr>
                                        <p:cTn id="33" dur="500" fill="hold"/>
                                        <p:tgtEl>
                                          <p:spTgt spid="41"/>
                                        </p:tgtEl>
                                        <p:attrNameLst>
                                          <p:attrName>ppt_x</p:attrName>
                                        </p:attrNameLst>
                                      </p:cBhvr>
                                      <p:tavLst>
                                        <p:tav tm="0">
                                          <p:val>
                                            <p:strVal val="#ppt_x"/>
                                          </p:val>
                                        </p:tav>
                                        <p:tav tm="100000">
                                          <p:val>
                                            <p:strVal val="#ppt_x"/>
                                          </p:val>
                                        </p:tav>
                                      </p:tavLst>
                                    </p:anim>
                                    <p:anim calcmode="lin" valueType="num">
                                      <p:cBhvr>
                                        <p:cTn id="34" dur="500" fill="hold"/>
                                        <p:tgtEl>
                                          <p:spTgt spid="41"/>
                                        </p:tgtEl>
                                        <p:attrNameLst>
                                          <p:attrName>ppt_y</p:attrName>
                                        </p:attrNameLst>
                                      </p:cBhvr>
                                      <p:tavLst>
                                        <p:tav tm="0">
                                          <p:val>
                                            <p:strVal val="#ppt_y-.1"/>
                                          </p:val>
                                        </p:tav>
                                        <p:tav tm="100000">
                                          <p:val>
                                            <p:strVal val="#ppt_y"/>
                                          </p:val>
                                        </p:tav>
                                      </p:tavLst>
                                    </p:anim>
                                  </p:childTnLst>
                                </p:cTn>
                              </p:par>
                              <p:par>
                                <p:cTn id="35" presetID="47"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animEffect transition="in" filter="fade">
                                      <p:cBhvr>
                                        <p:cTn id="37" dur="500"/>
                                        <p:tgtEl>
                                          <p:spTgt spid="40"/>
                                        </p:tgtEl>
                                      </p:cBhvr>
                                    </p:animEffect>
                                    <p:anim calcmode="lin" valueType="num">
                                      <p:cBhvr>
                                        <p:cTn id="38" dur="500" fill="hold"/>
                                        <p:tgtEl>
                                          <p:spTgt spid="40"/>
                                        </p:tgtEl>
                                        <p:attrNameLst>
                                          <p:attrName>ppt_x</p:attrName>
                                        </p:attrNameLst>
                                      </p:cBhvr>
                                      <p:tavLst>
                                        <p:tav tm="0">
                                          <p:val>
                                            <p:strVal val="#ppt_x"/>
                                          </p:val>
                                        </p:tav>
                                        <p:tav tm="100000">
                                          <p:val>
                                            <p:strVal val="#ppt_x"/>
                                          </p:val>
                                        </p:tav>
                                      </p:tavLst>
                                    </p:anim>
                                    <p:anim calcmode="lin" valueType="num">
                                      <p:cBhvr>
                                        <p:cTn id="39" dur="500" fill="hold"/>
                                        <p:tgtEl>
                                          <p:spTgt spid="40"/>
                                        </p:tgtEl>
                                        <p:attrNameLst>
                                          <p:attrName>ppt_y</p:attrName>
                                        </p:attrNameLst>
                                      </p:cBhvr>
                                      <p:tavLst>
                                        <p:tav tm="0">
                                          <p:val>
                                            <p:strVal val="#ppt_y-.1"/>
                                          </p:val>
                                        </p:tav>
                                        <p:tav tm="100000">
                                          <p:val>
                                            <p:strVal val="#ppt_y"/>
                                          </p:val>
                                        </p:tav>
                                      </p:tavLst>
                                    </p:anim>
                                  </p:childTnLst>
                                </p:cTn>
                              </p:par>
                              <p:par>
                                <p:cTn id="40" presetID="47" presetClass="entr" presetSubtype="0" fill="hold" grpId="0" nodeType="with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anim calcmode="lin" valueType="num">
                                      <p:cBhvr>
                                        <p:cTn id="43" dur="500" fill="hold"/>
                                        <p:tgtEl>
                                          <p:spTgt spid="39"/>
                                        </p:tgtEl>
                                        <p:attrNameLst>
                                          <p:attrName>ppt_x</p:attrName>
                                        </p:attrNameLst>
                                      </p:cBhvr>
                                      <p:tavLst>
                                        <p:tav tm="0">
                                          <p:val>
                                            <p:strVal val="#ppt_x"/>
                                          </p:val>
                                        </p:tav>
                                        <p:tav tm="100000">
                                          <p:val>
                                            <p:strVal val="#ppt_x"/>
                                          </p:val>
                                        </p:tav>
                                      </p:tavLst>
                                    </p:anim>
                                    <p:anim calcmode="lin" valueType="num">
                                      <p:cBhvr>
                                        <p:cTn id="44" dur="500" fill="hold"/>
                                        <p:tgtEl>
                                          <p:spTgt spid="39"/>
                                        </p:tgtEl>
                                        <p:attrNameLst>
                                          <p:attrName>ppt_y</p:attrName>
                                        </p:attrNameLst>
                                      </p:cBhvr>
                                      <p:tavLst>
                                        <p:tav tm="0">
                                          <p:val>
                                            <p:strVal val="#ppt_y-.1"/>
                                          </p:val>
                                        </p:tav>
                                        <p:tav tm="100000">
                                          <p:val>
                                            <p:strVal val="#ppt_y"/>
                                          </p:val>
                                        </p:tav>
                                      </p:tavLst>
                                    </p:anim>
                                  </p:childTnLst>
                                </p:cTn>
                              </p:par>
                            </p:childTnLst>
                          </p:cTn>
                        </p:par>
                        <p:par>
                          <p:cTn id="45" fill="hold">
                            <p:stCondLst>
                              <p:cond delay="3000"/>
                            </p:stCondLst>
                            <p:childTnLst>
                              <p:par>
                                <p:cTn id="46" presetID="42" presetClass="entr" presetSubtype="0" fill="hold" grpId="0"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anim calcmode="lin" valueType="num">
                                      <p:cBhvr>
                                        <p:cTn id="49" dur="500" fill="hold"/>
                                        <p:tgtEl>
                                          <p:spTgt spid="23"/>
                                        </p:tgtEl>
                                        <p:attrNameLst>
                                          <p:attrName>ppt_x</p:attrName>
                                        </p:attrNameLst>
                                      </p:cBhvr>
                                      <p:tavLst>
                                        <p:tav tm="0">
                                          <p:val>
                                            <p:strVal val="#ppt_x"/>
                                          </p:val>
                                        </p:tav>
                                        <p:tav tm="100000">
                                          <p:val>
                                            <p:strVal val="#ppt_x"/>
                                          </p:val>
                                        </p:tav>
                                      </p:tavLst>
                                    </p:anim>
                                    <p:anim calcmode="lin" valueType="num">
                                      <p:cBhvr>
                                        <p:cTn id="50" dur="500" fill="hold"/>
                                        <p:tgtEl>
                                          <p:spTgt spid="23"/>
                                        </p:tgtEl>
                                        <p:attrNameLst>
                                          <p:attrName>ppt_y</p:attrName>
                                        </p:attrNameLst>
                                      </p:cBhvr>
                                      <p:tavLst>
                                        <p:tav tm="0">
                                          <p:val>
                                            <p:strVal val="#ppt_y+.1"/>
                                          </p:val>
                                        </p:tav>
                                        <p:tav tm="100000">
                                          <p:val>
                                            <p:strVal val="#ppt_y"/>
                                          </p:val>
                                        </p:tav>
                                      </p:tavLst>
                                    </p:anim>
                                  </p:childTnLst>
                                </p:cTn>
                              </p:par>
                              <p:par>
                                <p:cTn id="51" presetID="42" presetClass="entr" presetSubtype="0" fill="hold" grpId="0" nodeType="with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fade">
                                      <p:cBhvr>
                                        <p:cTn id="53" dur="500"/>
                                        <p:tgtEl>
                                          <p:spTgt spid="44"/>
                                        </p:tgtEl>
                                      </p:cBhvr>
                                    </p:animEffect>
                                    <p:anim calcmode="lin" valueType="num">
                                      <p:cBhvr>
                                        <p:cTn id="54" dur="500" fill="hold"/>
                                        <p:tgtEl>
                                          <p:spTgt spid="44"/>
                                        </p:tgtEl>
                                        <p:attrNameLst>
                                          <p:attrName>ppt_x</p:attrName>
                                        </p:attrNameLst>
                                      </p:cBhvr>
                                      <p:tavLst>
                                        <p:tav tm="0">
                                          <p:val>
                                            <p:strVal val="#ppt_x"/>
                                          </p:val>
                                        </p:tav>
                                        <p:tav tm="100000">
                                          <p:val>
                                            <p:strVal val="#ppt_x"/>
                                          </p:val>
                                        </p:tav>
                                      </p:tavLst>
                                    </p:anim>
                                    <p:anim calcmode="lin" valueType="num">
                                      <p:cBhvr>
                                        <p:cTn id="55" dur="500" fill="hold"/>
                                        <p:tgtEl>
                                          <p:spTgt spid="44"/>
                                        </p:tgtEl>
                                        <p:attrNameLst>
                                          <p:attrName>ppt_y</p:attrName>
                                        </p:attrNameLst>
                                      </p:cBhvr>
                                      <p:tavLst>
                                        <p:tav tm="0">
                                          <p:val>
                                            <p:strVal val="#ppt_y+.1"/>
                                          </p:val>
                                        </p:tav>
                                        <p:tav tm="100000">
                                          <p:val>
                                            <p:strVal val="#ppt_y"/>
                                          </p:val>
                                        </p:tav>
                                      </p:tavLst>
                                    </p:anim>
                                  </p:childTnLst>
                                </p:cTn>
                              </p:par>
                              <p:par>
                                <p:cTn id="56" presetID="42" presetClass="entr" presetSubtype="0" fill="hold" grpId="0" nodeType="withEffect">
                                  <p:stCondLst>
                                    <p:cond delay="0"/>
                                  </p:stCondLst>
                                  <p:childTnLst>
                                    <p:set>
                                      <p:cBhvr>
                                        <p:cTn id="57" dur="1" fill="hold">
                                          <p:stCondLst>
                                            <p:cond delay="0"/>
                                          </p:stCondLst>
                                        </p:cTn>
                                        <p:tgtEl>
                                          <p:spTgt spid="45"/>
                                        </p:tgtEl>
                                        <p:attrNameLst>
                                          <p:attrName>style.visibility</p:attrName>
                                        </p:attrNameLst>
                                      </p:cBhvr>
                                      <p:to>
                                        <p:strVal val="visible"/>
                                      </p:to>
                                    </p:set>
                                    <p:animEffect transition="in" filter="fade">
                                      <p:cBhvr>
                                        <p:cTn id="58" dur="500"/>
                                        <p:tgtEl>
                                          <p:spTgt spid="45"/>
                                        </p:tgtEl>
                                      </p:cBhvr>
                                    </p:animEffect>
                                    <p:anim calcmode="lin" valueType="num">
                                      <p:cBhvr>
                                        <p:cTn id="59" dur="500" fill="hold"/>
                                        <p:tgtEl>
                                          <p:spTgt spid="45"/>
                                        </p:tgtEl>
                                        <p:attrNameLst>
                                          <p:attrName>ppt_x</p:attrName>
                                        </p:attrNameLst>
                                      </p:cBhvr>
                                      <p:tavLst>
                                        <p:tav tm="0">
                                          <p:val>
                                            <p:strVal val="#ppt_x"/>
                                          </p:val>
                                        </p:tav>
                                        <p:tav tm="100000">
                                          <p:val>
                                            <p:strVal val="#ppt_x"/>
                                          </p:val>
                                        </p:tav>
                                      </p:tavLst>
                                    </p:anim>
                                    <p:anim calcmode="lin" valueType="num">
                                      <p:cBhvr>
                                        <p:cTn id="60" dur="500" fill="hold"/>
                                        <p:tgtEl>
                                          <p:spTgt spid="45"/>
                                        </p:tgtEl>
                                        <p:attrNameLst>
                                          <p:attrName>ppt_y</p:attrName>
                                        </p:attrNameLst>
                                      </p:cBhvr>
                                      <p:tavLst>
                                        <p:tav tm="0">
                                          <p:val>
                                            <p:strVal val="#ppt_y+.1"/>
                                          </p:val>
                                        </p:tav>
                                        <p:tav tm="100000">
                                          <p:val>
                                            <p:strVal val="#ppt_y"/>
                                          </p:val>
                                        </p:tav>
                                      </p:tavLst>
                                    </p:anim>
                                  </p:childTnLst>
                                </p:cTn>
                              </p:par>
                              <p:par>
                                <p:cTn id="61" presetID="42" presetClass="entr" presetSubtype="0" fill="hold" nodeType="withEffect">
                                  <p:stCondLst>
                                    <p:cond delay="0"/>
                                  </p:stCondLst>
                                  <p:childTnLst>
                                    <p:set>
                                      <p:cBhvr>
                                        <p:cTn id="62" dur="1" fill="hold">
                                          <p:stCondLst>
                                            <p:cond delay="0"/>
                                          </p:stCondLst>
                                        </p:cTn>
                                        <p:tgtEl>
                                          <p:spTgt spid="46"/>
                                        </p:tgtEl>
                                        <p:attrNameLst>
                                          <p:attrName>style.visibility</p:attrName>
                                        </p:attrNameLst>
                                      </p:cBhvr>
                                      <p:to>
                                        <p:strVal val="visible"/>
                                      </p:to>
                                    </p:set>
                                    <p:animEffect transition="in" filter="fade">
                                      <p:cBhvr>
                                        <p:cTn id="63" dur="500"/>
                                        <p:tgtEl>
                                          <p:spTgt spid="46"/>
                                        </p:tgtEl>
                                      </p:cBhvr>
                                    </p:animEffect>
                                    <p:anim calcmode="lin" valueType="num">
                                      <p:cBhvr>
                                        <p:cTn id="64" dur="500" fill="hold"/>
                                        <p:tgtEl>
                                          <p:spTgt spid="46"/>
                                        </p:tgtEl>
                                        <p:attrNameLst>
                                          <p:attrName>ppt_x</p:attrName>
                                        </p:attrNameLst>
                                      </p:cBhvr>
                                      <p:tavLst>
                                        <p:tav tm="0">
                                          <p:val>
                                            <p:strVal val="#ppt_x"/>
                                          </p:val>
                                        </p:tav>
                                        <p:tav tm="100000">
                                          <p:val>
                                            <p:strVal val="#ppt_x"/>
                                          </p:val>
                                        </p:tav>
                                      </p:tavLst>
                                    </p:anim>
                                    <p:anim calcmode="lin" valueType="num">
                                      <p:cBhvr>
                                        <p:cTn id="65" dur="500" fill="hold"/>
                                        <p:tgtEl>
                                          <p:spTgt spid="46"/>
                                        </p:tgtEl>
                                        <p:attrNameLst>
                                          <p:attrName>ppt_y</p:attrName>
                                        </p:attrNameLst>
                                      </p:cBhvr>
                                      <p:tavLst>
                                        <p:tav tm="0">
                                          <p:val>
                                            <p:strVal val="#ppt_y+.1"/>
                                          </p:val>
                                        </p:tav>
                                        <p:tav tm="100000">
                                          <p:val>
                                            <p:strVal val="#ppt_y"/>
                                          </p:val>
                                        </p:tav>
                                      </p:tavLst>
                                    </p:anim>
                                  </p:childTnLst>
                                </p:cTn>
                              </p:par>
                            </p:childTnLst>
                          </p:cTn>
                        </p:par>
                        <p:par>
                          <p:cTn id="66" fill="hold">
                            <p:stCondLst>
                              <p:cond delay="3500"/>
                            </p:stCondLst>
                            <p:childTnLst>
                              <p:par>
                                <p:cTn id="67" presetID="47" presetClass="entr" presetSubtype="0" fill="hold" grpId="0" nodeType="afterEffect">
                                  <p:stCondLst>
                                    <p:cond delay="0"/>
                                  </p:stCondLst>
                                  <p:childTnLst>
                                    <p:set>
                                      <p:cBhvr>
                                        <p:cTn id="68" dur="1" fill="hold">
                                          <p:stCondLst>
                                            <p:cond delay="0"/>
                                          </p:stCondLst>
                                        </p:cTn>
                                        <p:tgtEl>
                                          <p:spTgt spid="35"/>
                                        </p:tgtEl>
                                        <p:attrNameLst>
                                          <p:attrName>style.visibility</p:attrName>
                                        </p:attrNameLst>
                                      </p:cBhvr>
                                      <p:to>
                                        <p:strVal val="visible"/>
                                      </p:to>
                                    </p:set>
                                    <p:animEffect transition="in" filter="fade">
                                      <p:cBhvr>
                                        <p:cTn id="69" dur="500"/>
                                        <p:tgtEl>
                                          <p:spTgt spid="35"/>
                                        </p:tgtEl>
                                      </p:cBhvr>
                                    </p:animEffect>
                                    <p:anim calcmode="lin" valueType="num">
                                      <p:cBhvr>
                                        <p:cTn id="70" dur="500" fill="hold"/>
                                        <p:tgtEl>
                                          <p:spTgt spid="35"/>
                                        </p:tgtEl>
                                        <p:attrNameLst>
                                          <p:attrName>ppt_x</p:attrName>
                                        </p:attrNameLst>
                                      </p:cBhvr>
                                      <p:tavLst>
                                        <p:tav tm="0">
                                          <p:val>
                                            <p:strVal val="#ppt_x"/>
                                          </p:val>
                                        </p:tav>
                                        <p:tav tm="100000">
                                          <p:val>
                                            <p:strVal val="#ppt_x"/>
                                          </p:val>
                                        </p:tav>
                                      </p:tavLst>
                                    </p:anim>
                                    <p:anim calcmode="lin" valueType="num">
                                      <p:cBhvr>
                                        <p:cTn id="71" dur="500" fill="hold"/>
                                        <p:tgtEl>
                                          <p:spTgt spid="35"/>
                                        </p:tgtEl>
                                        <p:attrNameLst>
                                          <p:attrName>ppt_y</p:attrName>
                                        </p:attrNameLst>
                                      </p:cBhvr>
                                      <p:tavLst>
                                        <p:tav tm="0">
                                          <p:val>
                                            <p:strVal val="#ppt_y-.1"/>
                                          </p:val>
                                        </p:tav>
                                        <p:tav tm="100000">
                                          <p:val>
                                            <p:strVal val="#ppt_y"/>
                                          </p:val>
                                        </p:tav>
                                      </p:tavLst>
                                    </p:anim>
                                  </p:childTnLst>
                                </p:cTn>
                              </p:par>
                              <p:par>
                                <p:cTn id="72" presetID="47" presetClass="entr" presetSubtype="0" fill="hold" nodeType="withEffect">
                                  <p:stCondLst>
                                    <p:cond delay="0"/>
                                  </p:stCondLst>
                                  <p:childTnLst>
                                    <p:set>
                                      <p:cBhvr>
                                        <p:cTn id="73" dur="1" fill="hold">
                                          <p:stCondLst>
                                            <p:cond delay="0"/>
                                          </p:stCondLst>
                                        </p:cTn>
                                        <p:tgtEl>
                                          <p:spTgt spid="51"/>
                                        </p:tgtEl>
                                        <p:attrNameLst>
                                          <p:attrName>style.visibility</p:attrName>
                                        </p:attrNameLst>
                                      </p:cBhvr>
                                      <p:to>
                                        <p:strVal val="visible"/>
                                      </p:to>
                                    </p:set>
                                    <p:animEffect transition="in" filter="fade">
                                      <p:cBhvr>
                                        <p:cTn id="74" dur="500"/>
                                        <p:tgtEl>
                                          <p:spTgt spid="51"/>
                                        </p:tgtEl>
                                      </p:cBhvr>
                                    </p:animEffect>
                                    <p:anim calcmode="lin" valueType="num">
                                      <p:cBhvr>
                                        <p:cTn id="75" dur="500" fill="hold"/>
                                        <p:tgtEl>
                                          <p:spTgt spid="51"/>
                                        </p:tgtEl>
                                        <p:attrNameLst>
                                          <p:attrName>ppt_x</p:attrName>
                                        </p:attrNameLst>
                                      </p:cBhvr>
                                      <p:tavLst>
                                        <p:tav tm="0">
                                          <p:val>
                                            <p:strVal val="#ppt_x"/>
                                          </p:val>
                                        </p:tav>
                                        <p:tav tm="100000">
                                          <p:val>
                                            <p:strVal val="#ppt_x"/>
                                          </p:val>
                                        </p:tav>
                                      </p:tavLst>
                                    </p:anim>
                                    <p:anim calcmode="lin" valueType="num">
                                      <p:cBhvr>
                                        <p:cTn id="76" dur="500" fill="hold"/>
                                        <p:tgtEl>
                                          <p:spTgt spid="51"/>
                                        </p:tgtEl>
                                        <p:attrNameLst>
                                          <p:attrName>ppt_y</p:attrName>
                                        </p:attrNameLst>
                                      </p:cBhvr>
                                      <p:tavLst>
                                        <p:tav tm="0">
                                          <p:val>
                                            <p:strVal val="#ppt_y-.1"/>
                                          </p:val>
                                        </p:tav>
                                        <p:tav tm="100000">
                                          <p:val>
                                            <p:strVal val="#ppt_y"/>
                                          </p:val>
                                        </p:tav>
                                      </p:tavLst>
                                    </p:anim>
                                  </p:childTnLst>
                                </p:cTn>
                              </p:par>
                              <p:par>
                                <p:cTn id="77" presetID="47" presetClass="entr" presetSubtype="0" fill="hold" grpId="0" nodeType="withEffect">
                                  <p:stCondLst>
                                    <p:cond delay="0"/>
                                  </p:stCondLst>
                                  <p:childTnLst>
                                    <p:set>
                                      <p:cBhvr>
                                        <p:cTn id="78" dur="1" fill="hold">
                                          <p:stCondLst>
                                            <p:cond delay="0"/>
                                          </p:stCondLst>
                                        </p:cTn>
                                        <p:tgtEl>
                                          <p:spTgt spid="50"/>
                                        </p:tgtEl>
                                        <p:attrNameLst>
                                          <p:attrName>style.visibility</p:attrName>
                                        </p:attrNameLst>
                                      </p:cBhvr>
                                      <p:to>
                                        <p:strVal val="visible"/>
                                      </p:to>
                                    </p:set>
                                    <p:animEffect transition="in" filter="fade">
                                      <p:cBhvr>
                                        <p:cTn id="79" dur="500"/>
                                        <p:tgtEl>
                                          <p:spTgt spid="50"/>
                                        </p:tgtEl>
                                      </p:cBhvr>
                                    </p:animEffect>
                                    <p:anim calcmode="lin" valueType="num">
                                      <p:cBhvr>
                                        <p:cTn id="80" dur="500" fill="hold"/>
                                        <p:tgtEl>
                                          <p:spTgt spid="50"/>
                                        </p:tgtEl>
                                        <p:attrNameLst>
                                          <p:attrName>ppt_x</p:attrName>
                                        </p:attrNameLst>
                                      </p:cBhvr>
                                      <p:tavLst>
                                        <p:tav tm="0">
                                          <p:val>
                                            <p:strVal val="#ppt_x"/>
                                          </p:val>
                                        </p:tav>
                                        <p:tav tm="100000">
                                          <p:val>
                                            <p:strVal val="#ppt_x"/>
                                          </p:val>
                                        </p:tav>
                                      </p:tavLst>
                                    </p:anim>
                                    <p:anim calcmode="lin" valueType="num">
                                      <p:cBhvr>
                                        <p:cTn id="81" dur="500" fill="hold"/>
                                        <p:tgtEl>
                                          <p:spTgt spid="50"/>
                                        </p:tgtEl>
                                        <p:attrNameLst>
                                          <p:attrName>ppt_y</p:attrName>
                                        </p:attrNameLst>
                                      </p:cBhvr>
                                      <p:tavLst>
                                        <p:tav tm="0">
                                          <p:val>
                                            <p:strVal val="#ppt_y-.1"/>
                                          </p:val>
                                        </p:tav>
                                        <p:tav tm="100000">
                                          <p:val>
                                            <p:strVal val="#ppt_y"/>
                                          </p:val>
                                        </p:tav>
                                      </p:tavLst>
                                    </p:anim>
                                  </p:childTnLst>
                                </p:cTn>
                              </p:par>
                              <p:par>
                                <p:cTn id="82" presetID="47" presetClass="entr" presetSubtype="0" fill="hold" grpId="0" nodeType="withEffect">
                                  <p:stCondLst>
                                    <p:cond delay="0"/>
                                  </p:stCondLst>
                                  <p:childTnLst>
                                    <p:set>
                                      <p:cBhvr>
                                        <p:cTn id="83" dur="1" fill="hold">
                                          <p:stCondLst>
                                            <p:cond delay="0"/>
                                          </p:stCondLst>
                                        </p:cTn>
                                        <p:tgtEl>
                                          <p:spTgt spid="49"/>
                                        </p:tgtEl>
                                        <p:attrNameLst>
                                          <p:attrName>style.visibility</p:attrName>
                                        </p:attrNameLst>
                                      </p:cBhvr>
                                      <p:to>
                                        <p:strVal val="visible"/>
                                      </p:to>
                                    </p:set>
                                    <p:animEffect transition="in" filter="fade">
                                      <p:cBhvr>
                                        <p:cTn id="84" dur="500"/>
                                        <p:tgtEl>
                                          <p:spTgt spid="49"/>
                                        </p:tgtEl>
                                      </p:cBhvr>
                                    </p:animEffect>
                                    <p:anim calcmode="lin" valueType="num">
                                      <p:cBhvr>
                                        <p:cTn id="85" dur="500" fill="hold"/>
                                        <p:tgtEl>
                                          <p:spTgt spid="49"/>
                                        </p:tgtEl>
                                        <p:attrNameLst>
                                          <p:attrName>ppt_x</p:attrName>
                                        </p:attrNameLst>
                                      </p:cBhvr>
                                      <p:tavLst>
                                        <p:tav tm="0">
                                          <p:val>
                                            <p:strVal val="#ppt_x"/>
                                          </p:val>
                                        </p:tav>
                                        <p:tav tm="100000">
                                          <p:val>
                                            <p:strVal val="#ppt_x"/>
                                          </p:val>
                                        </p:tav>
                                      </p:tavLst>
                                    </p:anim>
                                    <p:anim calcmode="lin" valueType="num">
                                      <p:cBhvr>
                                        <p:cTn id="86" dur="500" fill="hold"/>
                                        <p:tgtEl>
                                          <p:spTgt spid="49"/>
                                        </p:tgtEl>
                                        <p:attrNameLst>
                                          <p:attrName>ppt_y</p:attrName>
                                        </p:attrNameLst>
                                      </p:cBhvr>
                                      <p:tavLst>
                                        <p:tav tm="0">
                                          <p:val>
                                            <p:strVal val="#ppt_y-.1"/>
                                          </p:val>
                                        </p:tav>
                                        <p:tav tm="100000">
                                          <p:val>
                                            <p:strVal val="#ppt_y"/>
                                          </p:val>
                                        </p:tav>
                                      </p:tavLst>
                                    </p:anim>
                                  </p:childTnLst>
                                </p:cTn>
                              </p:par>
                            </p:childTnLst>
                          </p:cTn>
                        </p:par>
                        <p:par>
                          <p:cTn id="87" fill="hold">
                            <p:stCondLst>
                              <p:cond delay="4000"/>
                            </p:stCondLst>
                            <p:childTnLst>
                              <p:par>
                                <p:cTn id="88" presetID="42" presetClass="entr" presetSubtype="0" fill="hold" grpId="0" nodeType="afterEffect">
                                  <p:stCondLst>
                                    <p:cond delay="0"/>
                                  </p:stCondLst>
                                  <p:childTnLst>
                                    <p:set>
                                      <p:cBhvr>
                                        <p:cTn id="89" dur="1" fill="hold">
                                          <p:stCondLst>
                                            <p:cond delay="0"/>
                                          </p:stCondLst>
                                        </p:cTn>
                                        <p:tgtEl>
                                          <p:spTgt spid="28"/>
                                        </p:tgtEl>
                                        <p:attrNameLst>
                                          <p:attrName>style.visibility</p:attrName>
                                        </p:attrNameLst>
                                      </p:cBhvr>
                                      <p:to>
                                        <p:strVal val="visible"/>
                                      </p:to>
                                    </p:set>
                                    <p:animEffect transition="in" filter="fade">
                                      <p:cBhvr>
                                        <p:cTn id="90" dur="500"/>
                                        <p:tgtEl>
                                          <p:spTgt spid="28"/>
                                        </p:tgtEl>
                                      </p:cBhvr>
                                    </p:animEffect>
                                    <p:anim calcmode="lin" valueType="num">
                                      <p:cBhvr>
                                        <p:cTn id="91" dur="500" fill="hold"/>
                                        <p:tgtEl>
                                          <p:spTgt spid="28"/>
                                        </p:tgtEl>
                                        <p:attrNameLst>
                                          <p:attrName>ppt_x</p:attrName>
                                        </p:attrNameLst>
                                      </p:cBhvr>
                                      <p:tavLst>
                                        <p:tav tm="0">
                                          <p:val>
                                            <p:strVal val="#ppt_x"/>
                                          </p:val>
                                        </p:tav>
                                        <p:tav tm="100000">
                                          <p:val>
                                            <p:strVal val="#ppt_x"/>
                                          </p:val>
                                        </p:tav>
                                      </p:tavLst>
                                    </p:anim>
                                    <p:anim calcmode="lin" valueType="num">
                                      <p:cBhvr>
                                        <p:cTn id="92" dur="500" fill="hold"/>
                                        <p:tgtEl>
                                          <p:spTgt spid="28"/>
                                        </p:tgtEl>
                                        <p:attrNameLst>
                                          <p:attrName>ppt_y</p:attrName>
                                        </p:attrNameLst>
                                      </p:cBhvr>
                                      <p:tavLst>
                                        <p:tav tm="0">
                                          <p:val>
                                            <p:strVal val="#ppt_y+.1"/>
                                          </p:val>
                                        </p:tav>
                                        <p:tav tm="100000">
                                          <p:val>
                                            <p:strVal val="#ppt_y"/>
                                          </p:val>
                                        </p:tav>
                                      </p:tavLst>
                                    </p:anim>
                                  </p:childTnLst>
                                </p:cTn>
                              </p:par>
                              <p:par>
                                <p:cTn id="93" presetID="42" presetClass="entr" presetSubtype="0" fill="hold" grpId="0" nodeType="withEffect">
                                  <p:stCondLst>
                                    <p:cond delay="0"/>
                                  </p:stCondLst>
                                  <p:childTnLst>
                                    <p:set>
                                      <p:cBhvr>
                                        <p:cTn id="94" dur="1" fill="hold">
                                          <p:stCondLst>
                                            <p:cond delay="0"/>
                                          </p:stCondLst>
                                        </p:cTn>
                                        <p:tgtEl>
                                          <p:spTgt spid="54"/>
                                        </p:tgtEl>
                                        <p:attrNameLst>
                                          <p:attrName>style.visibility</p:attrName>
                                        </p:attrNameLst>
                                      </p:cBhvr>
                                      <p:to>
                                        <p:strVal val="visible"/>
                                      </p:to>
                                    </p:set>
                                    <p:animEffect transition="in" filter="fade">
                                      <p:cBhvr>
                                        <p:cTn id="95" dur="500"/>
                                        <p:tgtEl>
                                          <p:spTgt spid="54"/>
                                        </p:tgtEl>
                                      </p:cBhvr>
                                    </p:animEffect>
                                    <p:anim calcmode="lin" valueType="num">
                                      <p:cBhvr>
                                        <p:cTn id="96" dur="500" fill="hold"/>
                                        <p:tgtEl>
                                          <p:spTgt spid="54"/>
                                        </p:tgtEl>
                                        <p:attrNameLst>
                                          <p:attrName>ppt_x</p:attrName>
                                        </p:attrNameLst>
                                      </p:cBhvr>
                                      <p:tavLst>
                                        <p:tav tm="0">
                                          <p:val>
                                            <p:strVal val="#ppt_x"/>
                                          </p:val>
                                        </p:tav>
                                        <p:tav tm="100000">
                                          <p:val>
                                            <p:strVal val="#ppt_x"/>
                                          </p:val>
                                        </p:tav>
                                      </p:tavLst>
                                    </p:anim>
                                    <p:anim calcmode="lin" valueType="num">
                                      <p:cBhvr>
                                        <p:cTn id="97" dur="500" fill="hold"/>
                                        <p:tgtEl>
                                          <p:spTgt spid="54"/>
                                        </p:tgtEl>
                                        <p:attrNameLst>
                                          <p:attrName>ppt_y</p:attrName>
                                        </p:attrNameLst>
                                      </p:cBhvr>
                                      <p:tavLst>
                                        <p:tav tm="0">
                                          <p:val>
                                            <p:strVal val="#ppt_y+.1"/>
                                          </p:val>
                                        </p:tav>
                                        <p:tav tm="100000">
                                          <p:val>
                                            <p:strVal val="#ppt_y"/>
                                          </p:val>
                                        </p:tav>
                                      </p:tavLst>
                                    </p:anim>
                                  </p:childTnLst>
                                </p:cTn>
                              </p:par>
                              <p:par>
                                <p:cTn id="98" presetID="42" presetClass="entr" presetSubtype="0" fill="hold" grpId="0" nodeType="withEffect">
                                  <p:stCondLst>
                                    <p:cond delay="0"/>
                                  </p:stCondLst>
                                  <p:childTnLst>
                                    <p:set>
                                      <p:cBhvr>
                                        <p:cTn id="99" dur="1" fill="hold">
                                          <p:stCondLst>
                                            <p:cond delay="0"/>
                                          </p:stCondLst>
                                        </p:cTn>
                                        <p:tgtEl>
                                          <p:spTgt spid="55"/>
                                        </p:tgtEl>
                                        <p:attrNameLst>
                                          <p:attrName>style.visibility</p:attrName>
                                        </p:attrNameLst>
                                      </p:cBhvr>
                                      <p:to>
                                        <p:strVal val="visible"/>
                                      </p:to>
                                    </p:set>
                                    <p:animEffect transition="in" filter="fade">
                                      <p:cBhvr>
                                        <p:cTn id="100" dur="500"/>
                                        <p:tgtEl>
                                          <p:spTgt spid="55"/>
                                        </p:tgtEl>
                                      </p:cBhvr>
                                    </p:animEffect>
                                    <p:anim calcmode="lin" valueType="num">
                                      <p:cBhvr>
                                        <p:cTn id="101" dur="500" fill="hold"/>
                                        <p:tgtEl>
                                          <p:spTgt spid="55"/>
                                        </p:tgtEl>
                                        <p:attrNameLst>
                                          <p:attrName>ppt_x</p:attrName>
                                        </p:attrNameLst>
                                      </p:cBhvr>
                                      <p:tavLst>
                                        <p:tav tm="0">
                                          <p:val>
                                            <p:strVal val="#ppt_x"/>
                                          </p:val>
                                        </p:tav>
                                        <p:tav tm="100000">
                                          <p:val>
                                            <p:strVal val="#ppt_x"/>
                                          </p:val>
                                        </p:tav>
                                      </p:tavLst>
                                    </p:anim>
                                    <p:anim calcmode="lin" valueType="num">
                                      <p:cBhvr>
                                        <p:cTn id="102" dur="500" fill="hold"/>
                                        <p:tgtEl>
                                          <p:spTgt spid="55"/>
                                        </p:tgtEl>
                                        <p:attrNameLst>
                                          <p:attrName>ppt_y</p:attrName>
                                        </p:attrNameLst>
                                      </p:cBhvr>
                                      <p:tavLst>
                                        <p:tav tm="0">
                                          <p:val>
                                            <p:strVal val="#ppt_y+.1"/>
                                          </p:val>
                                        </p:tav>
                                        <p:tav tm="100000">
                                          <p:val>
                                            <p:strVal val="#ppt_y"/>
                                          </p:val>
                                        </p:tav>
                                      </p:tavLst>
                                    </p:anim>
                                  </p:childTnLst>
                                </p:cTn>
                              </p:par>
                              <p:par>
                                <p:cTn id="103" presetID="42" presetClass="entr" presetSubtype="0" fill="hold" nodeType="withEffect">
                                  <p:stCondLst>
                                    <p:cond delay="0"/>
                                  </p:stCondLst>
                                  <p:childTnLst>
                                    <p:set>
                                      <p:cBhvr>
                                        <p:cTn id="104" dur="1" fill="hold">
                                          <p:stCondLst>
                                            <p:cond delay="0"/>
                                          </p:stCondLst>
                                        </p:cTn>
                                        <p:tgtEl>
                                          <p:spTgt spid="56"/>
                                        </p:tgtEl>
                                        <p:attrNameLst>
                                          <p:attrName>style.visibility</p:attrName>
                                        </p:attrNameLst>
                                      </p:cBhvr>
                                      <p:to>
                                        <p:strVal val="visible"/>
                                      </p:to>
                                    </p:set>
                                    <p:animEffect transition="in" filter="fade">
                                      <p:cBhvr>
                                        <p:cTn id="105" dur="500"/>
                                        <p:tgtEl>
                                          <p:spTgt spid="56"/>
                                        </p:tgtEl>
                                      </p:cBhvr>
                                    </p:animEffect>
                                    <p:anim calcmode="lin" valueType="num">
                                      <p:cBhvr>
                                        <p:cTn id="106" dur="500" fill="hold"/>
                                        <p:tgtEl>
                                          <p:spTgt spid="56"/>
                                        </p:tgtEl>
                                        <p:attrNameLst>
                                          <p:attrName>ppt_x</p:attrName>
                                        </p:attrNameLst>
                                      </p:cBhvr>
                                      <p:tavLst>
                                        <p:tav tm="0">
                                          <p:val>
                                            <p:strVal val="#ppt_x"/>
                                          </p:val>
                                        </p:tav>
                                        <p:tav tm="100000">
                                          <p:val>
                                            <p:strVal val="#ppt_x"/>
                                          </p:val>
                                        </p:tav>
                                      </p:tavLst>
                                    </p:anim>
                                    <p:anim calcmode="lin" valueType="num">
                                      <p:cBhvr>
                                        <p:cTn id="107" dur="500" fill="hold"/>
                                        <p:tgtEl>
                                          <p:spTgt spid="56"/>
                                        </p:tgtEl>
                                        <p:attrNameLst>
                                          <p:attrName>ppt_y</p:attrName>
                                        </p:attrNameLst>
                                      </p:cBhvr>
                                      <p:tavLst>
                                        <p:tav tm="0">
                                          <p:val>
                                            <p:strVal val="#ppt_y+.1"/>
                                          </p:val>
                                        </p:tav>
                                        <p:tav tm="100000">
                                          <p:val>
                                            <p:strVal val="#ppt_y"/>
                                          </p:val>
                                        </p:tav>
                                      </p:tavLst>
                                    </p:anim>
                                  </p:childTnLst>
                                </p:cTn>
                              </p:par>
                            </p:childTnLst>
                          </p:cTn>
                        </p:par>
                        <p:par>
                          <p:cTn id="108" fill="hold">
                            <p:stCondLst>
                              <p:cond delay="4500"/>
                            </p:stCondLst>
                            <p:childTnLst>
                              <p:par>
                                <p:cTn id="109" presetID="47" presetClass="entr" presetSubtype="0" fill="hold" grpId="0" nodeType="afterEffect">
                                  <p:stCondLst>
                                    <p:cond delay="0"/>
                                  </p:stCondLst>
                                  <p:childTnLst>
                                    <p:set>
                                      <p:cBhvr>
                                        <p:cTn id="110" dur="1" fill="hold">
                                          <p:stCondLst>
                                            <p:cond delay="0"/>
                                          </p:stCondLst>
                                        </p:cTn>
                                        <p:tgtEl>
                                          <p:spTgt spid="60"/>
                                        </p:tgtEl>
                                        <p:attrNameLst>
                                          <p:attrName>style.visibility</p:attrName>
                                        </p:attrNameLst>
                                      </p:cBhvr>
                                      <p:to>
                                        <p:strVal val="visible"/>
                                      </p:to>
                                    </p:set>
                                    <p:animEffect transition="in" filter="fade">
                                      <p:cBhvr>
                                        <p:cTn id="111" dur="500"/>
                                        <p:tgtEl>
                                          <p:spTgt spid="60"/>
                                        </p:tgtEl>
                                      </p:cBhvr>
                                    </p:animEffect>
                                    <p:anim calcmode="lin" valueType="num">
                                      <p:cBhvr>
                                        <p:cTn id="112" dur="500" fill="hold"/>
                                        <p:tgtEl>
                                          <p:spTgt spid="60"/>
                                        </p:tgtEl>
                                        <p:attrNameLst>
                                          <p:attrName>ppt_x</p:attrName>
                                        </p:attrNameLst>
                                      </p:cBhvr>
                                      <p:tavLst>
                                        <p:tav tm="0">
                                          <p:val>
                                            <p:strVal val="#ppt_x"/>
                                          </p:val>
                                        </p:tav>
                                        <p:tav tm="100000">
                                          <p:val>
                                            <p:strVal val="#ppt_x"/>
                                          </p:val>
                                        </p:tav>
                                      </p:tavLst>
                                    </p:anim>
                                    <p:anim calcmode="lin" valueType="num">
                                      <p:cBhvr>
                                        <p:cTn id="113" dur="500" fill="hold"/>
                                        <p:tgtEl>
                                          <p:spTgt spid="60"/>
                                        </p:tgtEl>
                                        <p:attrNameLst>
                                          <p:attrName>ppt_y</p:attrName>
                                        </p:attrNameLst>
                                      </p:cBhvr>
                                      <p:tavLst>
                                        <p:tav tm="0">
                                          <p:val>
                                            <p:strVal val="#ppt_y-.1"/>
                                          </p:val>
                                        </p:tav>
                                        <p:tav tm="100000">
                                          <p:val>
                                            <p:strVal val="#ppt_y"/>
                                          </p:val>
                                        </p:tav>
                                      </p:tavLst>
                                    </p:anim>
                                  </p:childTnLst>
                                </p:cTn>
                              </p:par>
                              <p:par>
                                <p:cTn id="114" presetID="47" presetClass="entr" presetSubtype="0" fill="hold" grpId="0" nodeType="withEffect">
                                  <p:stCondLst>
                                    <p:cond delay="0"/>
                                  </p:stCondLst>
                                  <p:childTnLst>
                                    <p:set>
                                      <p:cBhvr>
                                        <p:cTn id="115" dur="1" fill="hold">
                                          <p:stCondLst>
                                            <p:cond delay="0"/>
                                          </p:stCondLst>
                                        </p:cTn>
                                        <p:tgtEl>
                                          <p:spTgt spid="59"/>
                                        </p:tgtEl>
                                        <p:attrNameLst>
                                          <p:attrName>style.visibility</p:attrName>
                                        </p:attrNameLst>
                                      </p:cBhvr>
                                      <p:to>
                                        <p:strVal val="visible"/>
                                      </p:to>
                                    </p:set>
                                    <p:animEffect transition="in" filter="fade">
                                      <p:cBhvr>
                                        <p:cTn id="116" dur="500"/>
                                        <p:tgtEl>
                                          <p:spTgt spid="59"/>
                                        </p:tgtEl>
                                      </p:cBhvr>
                                    </p:animEffect>
                                    <p:anim calcmode="lin" valueType="num">
                                      <p:cBhvr>
                                        <p:cTn id="117" dur="500" fill="hold"/>
                                        <p:tgtEl>
                                          <p:spTgt spid="59"/>
                                        </p:tgtEl>
                                        <p:attrNameLst>
                                          <p:attrName>ppt_x</p:attrName>
                                        </p:attrNameLst>
                                      </p:cBhvr>
                                      <p:tavLst>
                                        <p:tav tm="0">
                                          <p:val>
                                            <p:strVal val="#ppt_x"/>
                                          </p:val>
                                        </p:tav>
                                        <p:tav tm="100000">
                                          <p:val>
                                            <p:strVal val="#ppt_x"/>
                                          </p:val>
                                        </p:tav>
                                      </p:tavLst>
                                    </p:anim>
                                    <p:anim calcmode="lin" valueType="num">
                                      <p:cBhvr>
                                        <p:cTn id="118" dur="500" fill="hold"/>
                                        <p:tgtEl>
                                          <p:spTgt spid="59"/>
                                        </p:tgtEl>
                                        <p:attrNameLst>
                                          <p:attrName>ppt_y</p:attrName>
                                        </p:attrNameLst>
                                      </p:cBhvr>
                                      <p:tavLst>
                                        <p:tav tm="0">
                                          <p:val>
                                            <p:strVal val="#ppt_y-.1"/>
                                          </p:val>
                                        </p:tav>
                                        <p:tav tm="100000">
                                          <p:val>
                                            <p:strVal val="#ppt_y"/>
                                          </p:val>
                                        </p:tav>
                                      </p:tavLst>
                                    </p:anim>
                                  </p:childTnLst>
                                </p:cTn>
                              </p:par>
                              <p:par>
                                <p:cTn id="119" presetID="47" presetClass="entr" presetSubtype="0" fill="hold" nodeType="withEffect">
                                  <p:stCondLst>
                                    <p:cond delay="0"/>
                                  </p:stCondLst>
                                  <p:childTnLst>
                                    <p:set>
                                      <p:cBhvr>
                                        <p:cTn id="120" dur="1" fill="hold">
                                          <p:stCondLst>
                                            <p:cond delay="0"/>
                                          </p:stCondLst>
                                        </p:cTn>
                                        <p:tgtEl>
                                          <p:spTgt spid="61"/>
                                        </p:tgtEl>
                                        <p:attrNameLst>
                                          <p:attrName>style.visibility</p:attrName>
                                        </p:attrNameLst>
                                      </p:cBhvr>
                                      <p:to>
                                        <p:strVal val="visible"/>
                                      </p:to>
                                    </p:set>
                                    <p:animEffect transition="in" filter="fade">
                                      <p:cBhvr>
                                        <p:cTn id="121" dur="500"/>
                                        <p:tgtEl>
                                          <p:spTgt spid="61"/>
                                        </p:tgtEl>
                                      </p:cBhvr>
                                    </p:animEffect>
                                    <p:anim calcmode="lin" valueType="num">
                                      <p:cBhvr>
                                        <p:cTn id="122" dur="500" fill="hold"/>
                                        <p:tgtEl>
                                          <p:spTgt spid="61"/>
                                        </p:tgtEl>
                                        <p:attrNameLst>
                                          <p:attrName>ppt_x</p:attrName>
                                        </p:attrNameLst>
                                      </p:cBhvr>
                                      <p:tavLst>
                                        <p:tav tm="0">
                                          <p:val>
                                            <p:strVal val="#ppt_x"/>
                                          </p:val>
                                        </p:tav>
                                        <p:tav tm="100000">
                                          <p:val>
                                            <p:strVal val="#ppt_x"/>
                                          </p:val>
                                        </p:tav>
                                      </p:tavLst>
                                    </p:anim>
                                    <p:anim calcmode="lin" valueType="num">
                                      <p:cBhvr>
                                        <p:cTn id="123" dur="500" fill="hold"/>
                                        <p:tgtEl>
                                          <p:spTgt spid="61"/>
                                        </p:tgtEl>
                                        <p:attrNameLst>
                                          <p:attrName>ppt_y</p:attrName>
                                        </p:attrNameLst>
                                      </p:cBhvr>
                                      <p:tavLst>
                                        <p:tav tm="0">
                                          <p:val>
                                            <p:strVal val="#ppt_y-.1"/>
                                          </p:val>
                                        </p:tav>
                                        <p:tav tm="100000">
                                          <p:val>
                                            <p:strVal val="#ppt_y"/>
                                          </p:val>
                                        </p:tav>
                                      </p:tavLst>
                                    </p:anim>
                                  </p:childTnLst>
                                </p:cTn>
                              </p:par>
                              <p:par>
                                <p:cTn id="124" presetID="47" presetClass="entr" presetSubtype="0" fill="hold" grpId="0" nodeType="withEffect">
                                  <p:stCondLst>
                                    <p:cond delay="0"/>
                                  </p:stCondLst>
                                  <p:childTnLst>
                                    <p:set>
                                      <p:cBhvr>
                                        <p:cTn id="125" dur="1" fill="hold">
                                          <p:stCondLst>
                                            <p:cond delay="0"/>
                                          </p:stCondLst>
                                        </p:cTn>
                                        <p:tgtEl>
                                          <p:spTgt spid="37"/>
                                        </p:tgtEl>
                                        <p:attrNameLst>
                                          <p:attrName>style.visibility</p:attrName>
                                        </p:attrNameLst>
                                      </p:cBhvr>
                                      <p:to>
                                        <p:strVal val="visible"/>
                                      </p:to>
                                    </p:set>
                                    <p:animEffect transition="in" filter="fade">
                                      <p:cBhvr>
                                        <p:cTn id="126" dur="500"/>
                                        <p:tgtEl>
                                          <p:spTgt spid="37"/>
                                        </p:tgtEl>
                                      </p:cBhvr>
                                    </p:animEffect>
                                    <p:anim calcmode="lin" valueType="num">
                                      <p:cBhvr>
                                        <p:cTn id="127" dur="500" fill="hold"/>
                                        <p:tgtEl>
                                          <p:spTgt spid="37"/>
                                        </p:tgtEl>
                                        <p:attrNameLst>
                                          <p:attrName>ppt_x</p:attrName>
                                        </p:attrNameLst>
                                      </p:cBhvr>
                                      <p:tavLst>
                                        <p:tav tm="0">
                                          <p:val>
                                            <p:strVal val="#ppt_x"/>
                                          </p:val>
                                        </p:tav>
                                        <p:tav tm="100000">
                                          <p:val>
                                            <p:strVal val="#ppt_x"/>
                                          </p:val>
                                        </p:tav>
                                      </p:tavLst>
                                    </p:anim>
                                    <p:anim calcmode="lin" valueType="num">
                                      <p:cBhvr>
                                        <p:cTn id="128" dur="5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7" grpId="0" animBg="1"/>
      <p:bldP spid="28" grpId="0" animBg="1"/>
      <p:bldP spid="29" grpId="0" animBg="1"/>
      <p:bldP spid="30" grpId="0" animBg="1"/>
      <p:bldP spid="34" grpId="0" animBg="1"/>
      <p:bldP spid="35" grpId="0" animBg="1"/>
      <p:bldP spid="36" grpId="0" animBg="1"/>
      <p:bldP spid="37" grpId="0" animBg="1"/>
      <p:bldP spid="38" grpId="0" animBg="1"/>
      <p:bldP spid="39" grpId="0"/>
      <p:bldP spid="40" grpId="0"/>
      <p:bldP spid="44" grpId="0"/>
      <p:bldP spid="45" grpId="0"/>
      <p:bldP spid="49" grpId="0"/>
      <p:bldP spid="50" grpId="0"/>
      <p:bldP spid="54" grpId="0"/>
      <p:bldP spid="55" grpId="0"/>
      <p:bldP spid="59" grpId="0"/>
      <p:bldP spid="6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Group 27"/>
          <p:cNvGrpSpPr/>
          <p:nvPr/>
        </p:nvGrpSpPr>
        <p:grpSpPr bwMode="auto">
          <a:xfrm>
            <a:off x="4739805" y="4618014"/>
            <a:ext cx="843015" cy="1094482"/>
            <a:chOff x="3600" y="3001"/>
            <a:chExt cx="779" cy="1007"/>
          </a:xfrm>
          <a:solidFill>
            <a:schemeClr val="tx2"/>
          </a:solidFill>
        </p:grpSpPr>
        <p:sp>
          <p:nvSpPr>
            <p:cNvPr id="28" name="Freeform 7"/>
            <p:cNvSpPr/>
            <p:nvPr/>
          </p:nvSpPr>
          <p:spPr bwMode="auto">
            <a:xfrm>
              <a:off x="3600" y="3072"/>
              <a:ext cx="779" cy="936"/>
            </a:xfrm>
            <a:custGeom>
              <a:avLst/>
              <a:gdLst/>
              <a:ahLst/>
              <a:cxnLst>
                <a:cxn ang="0">
                  <a:pos x="3" y="159"/>
                </a:cxn>
                <a:cxn ang="0">
                  <a:pos x="90" y="130"/>
                </a:cxn>
                <a:cxn ang="0">
                  <a:pos x="360" y="128"/>
                </a:cxn>
                <a:cxn ang="0">
                  <a:pos x="451" y="116"/>
                </a:cxn>
                <a:cxn ang="0">
                  <a:pos x="602" y="40"/>
                </a:cxn>
                <a:cxn ang="0">
                  <a:pos x="693" y="26"/>
                </a:cxn>
                <a:cxn ang="0">
                  <a:pos x="648" y="98"/>
                </a:cxn>
                <a:cxn ang="0">
                  <a:pos x="586" y="139"/>
                </a:cxn>
                <a:cxn ang="0">
                  <a:pos x="483" y="221"/>
                </a:cxn>
                <a:cxn ang="0">
                  <a:pos x="465" y="306"/>
                </a:cxn>
                <a:cxn ang="0">
                  <a:pos x="571" y="786"/>
                </a:cxn>
                <a:cxn ang="0">
                  <a:pos x="541" y="843"/>
                </a:cxn>
                <a:cxn ang="0">
                  <a:pos x="483" y="816"/>
                </a:cxn>
                <a:cxn ang="0">
                  <a:pos x="389" y="557"/>
                </a:cxn>
                <a:cxn ang="0">
                  <a:pos x="366" y="518"/>
                </a:cxn>
                <a:cxn ang="0">
                  <a:pos x="355" y="518"/>
                </a:cxn>
                <a:cxn ang="0">
                  <a:pos x="334" y="557"/>
                </a:cxn>
                <a:cxn ang="0">
                  <a:pos x="239" y="816"/>
                </a:cxn>
                <a:cxn ang="0">
                  <a:pos x="182" y="843"/>
                </a:cxn>
                <a:cxn ang="0">
                  <a:pos x="152" y="786"/>
                </a:cxn>
                <a:cxn ang="0">
                  <a:pos x="257" y="306"/>
                </a:cxn>
                <a:cxn ang="0">
                  <a:pos x="241" y="235"/>
                </a:cxn>
                <a:cxn ang="0">
                  <a:pos x="165" y="211"/>
                </a:cxn>
                <a:cxn ang="0">
                  <a:pos x="75" y="203"/>
                </a:cxn>
                <a:cxn ang="0">
                  <a:pos x="3" y="159"/>
                </a:cxn>
              </a:cxnLst>
              <a:rect l="0" t="0" r="r" b="b"/>
              <a:pathLst>
                <a:path w="709" h="852">
                  <a:moveTo>
                    <a:pt x="3" y="159"/>
                  </a:moveTo>
                  <a:cubicBezTo>
                    <a:pt x="6" y="128"/>
                    <a:pt x="51" y="130"/>
                    <a:pt x="90" y="130"/>
                  </a:cubicBezTo>
                  <a:cubicBezTo>
                    <a:pt x="126" y="130"/>
                    <a:pt x="312" y="128"/>
                    <a:pt x="360" y="128"/>
                  </a:cubicBezTo>
                  <a:cubicBezTo>
                    <a:pt x="409" y="128"/>
                    <a:pt x="450" y="116"/>
                    <a:pt x="451" y="116"/>
                  </a:cubicBezTo>
                  <a:cubicBezTo>
                    <a:pt x="478" y="111"/>
                    <a:pt x="569" y="57"/>
                    <a:pt x="602" y="40"/>
                  </a:cubicBezTo>
                  <a:cubicBezTo>
                    <a:pt x="637" y="23"/>
                    <a:pt x="676" y="0"/>
                    <a:pt x="693" y="26"/>
                  </a:cubicBezTo>
                  <a:cubicBezTo>
                    <a:pt x="709" y="52"/>
                    <a:pt x="687" y="73"/>
                    <a:pt x="648" y="98"/>
                  </a:cubicBezTo>
                  <a:cubicBezTo>
                    <a:pt x="605" y="125"/>
                    <a:pt x="611" y="123"/>
                    <a:pt x="586" y="139"/>
                  </a:cubicBezTo>
                  <a:cubicBezTo>
                    <a:pt x="558" y="156"/>
                    <a:pt x="497" y="200"/>
                    <a:pt x="483" y="221"/>
                  </a:cubicBezTo>
                  <a:cubicBezTo>
                    <a:pt x="470" y="241"/>
                    <a:pt x="469" y="272"/>
                    <a:pt x="465" y="306"/>
                  </a:cubicBezTo>
                  <a:cubicBezTo>
                    <a:pt x="454" y="436"/>
                    <a:pt x="564" y="761"/>
                    <a:pt x="571" y="786"/>
                  </a:cubicBezTo>
                  <a:cubicBezTo>
                    <a:pt x="577" y="807"/>
                    <a:pt x="573" y="833"/>
                    <a:pt x="541" y="843"/>
                  </a:cubicBezTo>
                  <a:cubicBezTo>
                    <a:pt x="509" y="852"/>
                    <a:pt x="490" y="837"/>
                    <a:pt x="483" y="816"/>
                  </a:cubicBezTo>
                  <a:cubicBezTo>
                    <a:pt x="472" y="778"/>
                    <a:pt x="408" y="606"/>
                    <a:pt x="389" y="557"/>
                  </a:cubicBezTo>
                  <a:cubicBezTo>
                    <a:pt x="381" y="537"/>
                    <a:pt x="373" y="522"/>
                    <a:pt x="366" y="518"/>
                  </a:cubicBezTo>
                  <a:cubicBezTo>
                    <a:pt x="363" y="517"/>
                    <a:pt x="357" y="518"/>
                    <a:pt x="355" y="518"/>
                  </a:cubicBezTo>
                  <a:cubicBezTo>
                    <a:pt x="348" y="521"/>
                    <a:pt x="341" y="537"/>
                    <a:pt x="334" y="557"/>
                  </a:cubicBezTo>
                  <a:cubicBezTo>
                    <a:pt x="315" y="606"/>
                    <a:pt x="251" y="778"/>
                    <a:pt x="239" y="816"/>
                  </a:cubicBezTo>
                  <a:cubicBezTo>
                    <a:pt x="233" y="837"/>
                    <a:pt x="214" y="852"/>
                    <a:pt x="182" y="843"/>
                  </a:cubicBezTo>
                  <a:cubicBezTo>
                    <a:pt x="150" y="833"/>
                    <a:pt x="145" y="807"/>
                    <a:pt x="152" y="786"/>
                  </a:cubicBezTo>
                  <a:cubicBezTo>
                    <a:pt x="159" y="761"/>
                    <a:pt x="269" y="436"/>
                    <a:pt x="257" y="306"/>
                  </a:cubicBezTo>
                  <a:cubicBezTo>
                    <a:pt x="254" y="272"/>
                    <a:pt x="254" y="255"/>
                    <a:pt x="241" y="235"/>
                  </a:cubicBezTo>
                  <a:cubicBezTo>
                    <a:pt x="227" y="215"/>
                    <a:pt x="197" y="214"/>
                    <a:pt x="165" y="211"/>
                  </a:cubicBezTo>
                  <a:cubicBezTo>
                    <a:pt x="136" y="208"/>
                    <a:pt x="125" y="207"/>
                    <a:pt x="75" y="203"/>
                  </a:cubicBezTo>
                  <a:cubicBezTo>
                    <a:pt x="29" y="198"/>
                    <a:pt x="0" y="189"/>
                    <a:pt x="3" y="159"/>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29" name="Oval 8"/>
            <p:cNvSpPr>
              <a:spLocks noChangeArrowheads="1"/>
            </p:cNvSpPr>
            <p:nvPr/>
          </p:nvSpPr>
          <p:spPr bwMode="auto">
            <a:xfrm>
              <a:off x="3899" y="3001"/>
              <a:ext cx="188" cy="189"/>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30" name="Group 29"/>
          <p:cNvGrpSpPr/>
          <p:nvPr/>
        </p:nvGrpSpPr>
        <p:grpSpPr bwMode="auto">
          <a:xfrm>
            <a:off x="3101088" y="4618013"/>
            <a:ext cx="851617" cy="1094481"/>
            <a:chOff x="2086" y="3001"/>
            <a:chExt cx="787" cy="1007"/>
          </a:xfrm>
          <a:solidFill>
            <a:schemeClr val="tx2"/>
          </a:solidFill>
        </p:grpSpPr>
        <p:sp>
          <p:nvSpPr>
            <p:cNvPr id="41" name="Freeform 9"/>
            <p:cNvSpPr/>
            <p:nvPr/>
          </p:nvSpPr>
          <p:spPr bwMode="auto">
            <a:xfrm>
              <a:off x="2086" y="3213"/>
              <a:ext cx="787" cy="795"/>
            </a:xfrm>
            <a:custGeom>
              <a:avLst/>
              <a:gdLst/>
              <a:ahLst/>
              <a:cxnLst>
                <a:cxn ang="0">
                  <a:pos x="713" y="31"/>
                </a:cxn>
                <a:cxn ang="0">
                  <a:pos x="625" y="2"/>
                </a:cxn>
                <a:cxn ang="0">
                  <a:pos x="358" y="0"/>
                </a:cxn>
                <a:cxn ang="0">
                  <a:pos x="91" y="2"/>
                </a:cxn>
                <a:cxn ang="0">
                  <a:pos x="3" y="31"/>
                </a:cxn>
                <a:cxn ang="0">
                  <a:pos x="76" y="75"/>
                </a:cxn>
                <a:cxn ang="0">
                  <a:pos x="166" y="83"/>
                </a:cxn>
                <a:cxn ang="0">
                  <a:pos x="241" y="107"/>
                </a:cxn>
                <a:cxn ang="0">
                  <a:pos x="258" y="178"/>
                </a:cxn>
                <a:cxn ang="0">
                  <a:pos x="152" y="658"/>
                </a:cxn>
                <a:cxn ang="0">
                  <a:pos x="183" y="715"/>
                </a:cxn>
                <a:cxn ang="0">
                  <a:pos x="240" y="688"/>
                </a:cxn>
                <a:cxn ang="0">
                  <a:pos x="334" y="429"/>
                </a:cxn>
                <a:cxn ang="0">
                  <a:pos x="356" y="390"/>
                </a:cxn>
                <a:cxn ang="0">
                  <a:pos x="360" y="390"/>
                </a:cxn>
                <a:cxn ang="0">
                  <a:pos x="382" y="429"/>
                </a:cxn>
                <a:cxn ang="0">
                  <a:pos x="476" y="688"/>
                </a:cxn>
                <a:cxn ang="0">
                  <a:pos x="533" y="715"/>
                </a:cxn>
                <a:cxn ang="0">
                  <a:pos x="564" y="658"/>
                </a:cxn>
                <a:cxn ang="0">
                  <a:pos x="458" y="178"/>
                </a:cxn>
                <a:cxn ang="0">
                  <a:pos x="475" y="107"/>
                </a:cxn>
                <a:cxn ang="0">
                  <a:pos x="550" y="83"/>
                </a:cxn>
                <a:cxn ang="0">
                  <a:pos x="640" y="75"/>
                </a:cxn>
                <a:cxn ang="0">
                  <a:pos x="713" y="31"/>
                </a:cxn>
              </a:cxnLst>
              <a:rect l="0" t="0" r="r" b="b"/>
              <a:pathLst>
                <a:path w="716" h="724">
                  <a:moveTo>
                    <a:pt x="713" y="31"/>
                  </a:moveTo>
                  <a:cubicBezTo>
                    <a:pt x="710" y="0"/>
                    <a:pt x="664" y="2"/>
                    <a:pt x="625" y="2"/>
                  </a:cubicBezTo>
                  <a:cubicBezTo>
                    <a:pt x="591" y="2"/>
                    <a:pt x="410" y="0"/>
                    <a:pt x="358" y="0"/>
                  </a:cubicBezTo>
                  <a:cubicBezTo>
                    <a:pt x="306" y="0"/>
                    <a:pt x="125" y="2"/>
                    <a:pt x="91" y="2"/>
                  </a:cubicBezTo>
                  <a:cubicBezTo>
                    <a:pt x="51" y="2"/>
                    <a:pt x="6" y="0"/>
                    <a:pt x="3" y="31"/>
                  </a:cubicBezTo>
                  <a:cubicBezTo>
                    <a:pt x="0" y="61"/>
                    <a:pt x="29" y="70"/>
                    <a:pt x="76" y="75"/>
                  </a:cubicBezTo>
                  <a:cubicBezTo>
                    <a:pt x="126" y="79"/>
                    <a:pt x="136" y="80"/>
                    <a:pt x="166" y="83"/>
                  </a:cubicBezTo>
                  <a:cubicBezTo>
                    <a:pt x="198" y="86"/>
                    <a:pt x="228" y="87"/>
                    <a:pt x="241" y="107"/>
                  </a:cubicBezTo>
                  <a:cubicBezTo>
                    <a:pt x="254" y="127"/>
                    <a:pt x="255" y="144"/>
                    <a:pt x="258" y="178"/>
                  </a:cubicBezTo>
                  <a:cubicBezTo>
                    <a:pt x="269" y="308"/>
                    <a:pt x="159" y="633"/>
                    <a:pt x="152" y="658"/>
                  </a:cubicBezTo>
                  <a:cubicBezTo>
                    <a:pt x="146" y="679"/>
                    <a:pt x="150" y="705"/>
                    <a:pt x="183" y="715"/>
                  </a:cubicBezTo>
                  <a:cubicBezTo>
                    <a:pt x="215" y="724"/>
                    <a:pt x="234" y="709"/>
                    <a:pt x="240" y="688"/>
                  </a:cubicBezTo>
                  <a:cubicBezTo>
                    <a:pt x="251" y="650"/>
                    <a:pt x="315" y="478"/>
                    <a:pt x="334" y="429"/>
                  </a:cubicBezTo>
                  <a:cubicBezTo>
                    <a:pt x="342" y="409"/>
                    <a:pt x="348" y="393"/>
                    <a:pt x="356" y="390"/>
                  </a:cubicBezTo>
                  <a:cubicBezTo>
                    <a:pt x="360" y="390"/>
                    <a:pt x="360" y="390"/>
                    <a:pt x="360" y="390"/>
                  </a:cubicBezTo>
                  <a:cubicBezTo>
                    <a:pt x="368" y="393"/>
                    <a:pt x="374" y="409"/>
                    <a:pt x="382" y="429"/>
                  </a:cubicBezTo>
                  <a:cubicBezTo>
                    <a:pt x="401" y="478"/>
                    <a:pt x="465" y="650"/>
                    <a:pt x="476" y="688"/>
                  </a:cubicBezTo>
                  <a:cubicBezTo>
                    <a:pt x="482" y="709"/>
                    <a:pt x="501" y="724"/>
                    <a:pt x="533" y="715"/>
                  </a:cubicBezTo>
                  <a:cubicBezTo>
                    <a:pt x="566" y="705"/>
                    <a:pt x="570" y="679"/>
                    <a:pt x="564" y="658"/>
                  </a:cubicBezTo>
                  <a:cubicBezTo>
                    <a:pt x="556" y="633"/>
                    <a:pt x="447" y="308"/>
                    <a:pt x="458" y="178"/>
                  </a:cubicBezTo>
                  <a:cubicBezTo>
                    <a:pt x="461" y="144"/>
                    <a:pt x="462" y="127"/>
                    <a:pt x="475" y="107"/>
                  </a:cubicBezTo>
                  <a:cubicBezTo>
                    <a:pt x="488" y="87"/>
                    <a:pt x="518" y="86"/>
                    <a:pt x="550" y="83"/>
                  </a:cubicBezTo>
                  <a:cubicBezTo>
                    <a:pt x="580" y="80"/>
                    <a:pt x="590" y="79"/>
                    <a:pt x="640" y="75"/>
                  </a:cubicBezTo>
                  <a:cubicBezTo>
                    <a:pt x="687" y="70"/>
                    <a:pt x="716" y="61"/>
                    <a:pt x="713" y="31"/>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42" name="Oval 10"/>
            <p:cNvSpPr>
              <a:spLocks noChangeArrowheads="1"/>
            </p:cNvSpPr>
            <p:nvPr/>
          </p:nvSpPr>
          <p:spPr bwMode="auto">
            <a:xfrm>
              <a:off x="2384" y="3001"/>
              <a:ext cx="189" cy="189"/>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43" name="Group 30"/>
          <p:cNvGrpSpPr/>
          <p:nvPr/>
        </p:nvGrpSpPr>
        <p:grpSpPr bwMode="auto">
          <a:xfrm>
            <a:off x="2279577" y="4618014"/>
            <a:ext cx="844449" cy="1094482"/>
            <a:chOff x="1327" y="3001"/>
            <a:chExt cx="780" cy="1007"/>
          </a:xfrm>
          <a:solidFill>
            <a:schemeClr val="tx2"/>
          </a:solidFill>
        </p:grpSpPr>
        <p:sp>
          <p:nvSpPr>
            <p:cNvPr id="44" name="Freeform 11"/>
            <p:cNvSpPr/>
            <p:nvPr/>
          </p:nvSpPr>
          <p:spPr bwMode="auto">
            <a:xfrm>
              <a:off x="1327" y="3072"/>
              <a:ext cx="780" cy="936"/>
            </a:xfrm>
            <a:custGeom>
              <a:avLst/>
              <a:gdLst/>
              <a:ahLst/>
              <a:cxnLst>
                <a:cxn ang="0">
                  <a:pos x="706" y="159"/>
                </a:cxn>
                <a:cxn ang="0">
                  <a:pos x="618" y="130"/>
                </a:cxn>
                <a:cxn ang="0">
                  <a:pos x="348" y="128"/>
                </a:cxn>
                <a:cxn ang="0">
                  <a:pos x="258" y="116"/>
                </a:cxn>
                <a:cxn ang="0">
                  <a:pos x="107" y="40"/>
                </a:cxn>
                <a:cxn ang="0">
                  <a:pos x="16" y="26"/>
                </a:cxn>
                <a:cxn ang="0">
                  <a:pos x="61" y="98"/>
                </a:cxn>
                <a:cxn ang="0">
                  <a:pos x="123" y="139"/>
                </a:cxn>
                <a:cxn ang="0">
                  <a:pos x="225" y="221"/>
                </a:cxn>
                <a:cxn ang="0">
                  <a:pos x="243" y="306"/>
                </a:cxn>
                <a:cxn ang="0">
                  <a:pos x="138" y="786"/>
                </a:cxn>
                <a:cxn ang="0">
                  <a:pos x="168" y="843"/>
                </a:cxn>
                <a:cxn ang="0">
                  <a:pos x="225" y="816"/>
                </a:cxn>
                <a:cxn ang="0">
                  <a:pos x="319" y="557"/>
                </a:cxn>
                <a:cxn ang="0">
                  <a:pos x="343" y="518"/>
                </a:cxn>
                <a:cxn ang="0">
                  <a:pos x="354" y="518"/>
                </a:cxn>
                <a:cxn ang="0">
                  <a:pos x="375" y="557"/>
                </a:cxn>
                <a:cxn ang="0">
                  <a:pos x="469" y="816"/>
                </a:cxn>
                <a:cxn ang="0">
                  <a:pos x="527" y="843"/>
                </a:cxn>
                <a:cxn ang="0">
                  <a:pos x="557" y="786"/>
                </a:cxn>
                <a:cxn ang="0">
                  <a:pos x="451" y="306"/>
                </a:cxn>
                <a:cxn ang="0">
                  <a:pos x="468" y="235"/>
                </a:cxn>
                <a:cxn ang="0">
                  <a:pos x="543" y="211"/>
                </a:cxn>
                <a:cxn ang="0">
                  <a:pos x="633" y="203"/>
                </a:cxn>
                <a:cxn ang="0">
                  <a:pos x="706" y="159"/>
                </a:cxn>
              </a:cxnLst>
              <a:rect l="0" t="0" r="r" b="b"/>
              <a:pathLst>
                <a:path w="709" h="852">
                  <a:moveTo>
                    <a:pt x="706" y="159"/>
                  </a:moveTo>
                  <a:cubicBezTo>
                    <a:pt x="703" y="128"/>
                    <a:pt x="658" y="130"/>
                    <a:pt x="618" y="130"/>
                  </a:cubicBezTo>
                  <a:cubicBezTo>
                    <a:pt x="583" y="130"/>
                    <a:pt x="397" y="128"/>
                    <a:pt x="348" y="128"/>
                  </a:cubicBezTo>
                  <a:cubicBezTo>
                    <a:pt x="300" y="128"/>
                    <a:pt x="258" y="116"/>
                    <a:pt x="258" y="116"/>
                  </a:cubicBezTo>
                  <a:cubicBezTo>
                    <a:pt x="230" y="111"/>
                    <a:pt x="140" y="57"/>
                    <a:pt x="107" y="40"/>
                  </a:cubicBezTo>
                  <a:cubicBezTo>
                    <a:pt x="72" y="23"/>
                    <a:pt x="33" y="0"/>
                    <a:pt x="16" y="26"/>
                  </a:cubicBezTo>
                  <a:cubicBezTo>
                    <a:pt x="0" y="52"/>
                    <a:pt x="21" y="73"/>
                    <a:pt x="61" y="98"/>
                  </a:cubicBezTo>
                  <a:cubicBezTo>
                    <a:pt x="103" y="125"/>
                    <a:pt x="98" y="123"/>
                    <a:pt x="123" y="139"/>
                  </a:cubicBezTo>
                  <a:cubicBezTo>
                    <a:pt x="150" y="156"/>
                    <a:pt x="212" y="200"/>
                    <a:pt x="225" y="221"/>
                  </a:cubicBezTo>
                  <a:cubicBezTo>
                    <a:pt x="238" y="241"/>
                    <a:pt x="240" y="272"/>
                    <a:pt x="243" y="306"/>
                  </a:cubicBezTo>
                  <a:cubicBezTo>
                    <a:pt x="255" y="436"/>
                    <a:pt x="145" y="761"/>
                    <a:pt x="138" y="786"/>
                  </a:cubicBezTo>
                  <a:cubicBezTo>
                    <a:pt x="131" y="807"/>
                    <a:pt x="136" y="833"/>
                    <a:pt x="168" y="843"/>
                  </a:cubicBezTo>
                  <a:cubicBezTo>
                    <a:pt x="200" y="852"/>
                    <a:pt x="219" y="837"/>
                    <a:pt x="225" y="816"/>
                  </a:cubicBezTo>
                  <a:cubicBezTo>
                    <a:pt x="237" y="778"/>
                    <a:pt x="300" y="606"/>
                    <a:pt x="319" y="557"/>
                  </a:cubicBezTo>
                  <a:cubicBezTo>
                    <a:pt x="327" y="537"/>
                    <a:pt x="335" y="522"/>
                    <a:pt x="343" y="518"/>
                  </a:cubicBezTo>
                  <a:cubicBezTo>
                    <a:pt x="346" y="517"/>
                    <a:pt x="352" y="518"/>
                    <a:pt x="354" y="518"/>
                  </a:cubicBezTo>
                  <a:cubicBezTo>
                    <a:pt x="361" y="521"/>
                    <a:pt x="367" y="537"/>
                    <a:pt x="375" y="557"/>
                  </a:cubicBezTo>
                  <a:cubicBezTo>
                    <a:pt x="394" y="606"/>
                    <a:pt x="458" y="778"/>
                    <a:pt x="469" y="816"/>
                  </a:cubicBezTo>
                  <a:cubicBezTo>
                    <a:pt x="476" y="837"/>
                    <a:pt x="495" y="852"/>
                    <a:pt x="527" y="843"/>
                  </a:cubicBezTo>
                  <a:cubicBezTo>
                    <a:pt x="559" y="833"/>
                    <a:pt x="563" y="807"/>
                    <a:pt x="557" y="786"/>
                  </a:cubicBezTo>
                  <a:cubicBezTo>
                    <a:pt x="550" y="761"/>
                    <a:pt x="440" y="436"/>
                    <a:pt x="451" y="306"/>
                  </a:cubicBezTo>
                  <a:cubicBezTo>
                    <a:pt x="454" y="272"/>
                    <a:pt x="455" y="255"/>
                    <a:pt x="468" y="235"/>
                  </a:cubicBezTo>
                  <a:cubicBezTo>
                    <a:pt x="481" y="215"/>
                    <a:pt x="511" y="214"/>
                    <a:pt x="543" y="211"/>
                  </a:cubicBezTo>
                  <a:cubicBezTo>
                    <a:pt x="573" y="208"/>
                    <a:pt x="583" y="207"/>
                    <a:pt x="633" y="203"/>
                  </a:cubicBezTo>
                  <a:cubicBezTo>
                    <a:pt x="680" y="198"/>
                    <a:pt x="709" y="189"/>
                    <a:pt x="706" y="159"/>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45" name="Oval 12"/>
            <p:cNvSpPr>
              <a:spLocks noChangeArrowheads="1"/>
            </p:cNvSpPr>
            <p:nvPr/>
          </p:nvSpPr>
          <p:spPr bwMode="auto">
            <a:xfrm>
              <a:off x="1617" y="3001"/>
              <a:ext cx="189" cy="189"/>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46" name="Group 28"/>
          <p:cNvGrpSpPr/>
          <p:nvPr/>
        </p:nvGrpSpPr>
        <p:grpSpPr bwMode="auto">
          <a:xfrm>
            <a:off x="3909694" y="4618013"/>
            <a:ext cx="850183" cy="1094481"/>
            <a:chOff x="2833" y="3001"/>
            <a:chExt cx="786" cy="1007"/>
          </a:xfrm>
          <a:solidFill>
            <a:schemeClr val="tx2"/>
          </a:solidFill>
        </p:grpSpPr>
        <p:sp>
          <p:nvSpPr>
            <p:cNvPr id="47" name="Freeform 13"/>
            <p:cNvSpPr/>
            <p:nvPr/>
          </p:nvSpPr>
          <p:spPr bwMode="auto">
            <a:xfrm>
              <a:off x="2833" y="3213"/>
              <a:ext cx="786" cy="795"/>
            </a:xfrm>
            <a:custGeom>
              <a:avLst/>
              <a:gdLst/>
              <a:ahLst/>
              <a:cxnLst>
                <a:cxn ang="0">
                  <a:pos x="713" y="31"/>
                </a:cxn>
                <a:cxn ang="0">
                  <a:pos x="625" y="2"/>
                </a:cxn>
                <a:cxn ang="0">
                  <a:pos x="358" y="0"/>
                </a:cxn>
                <a:cxn ang="0">
                  <a:pos x="90" y="2"/>
                </a:cxn>
                <a:cxn ang="0">
                  <a:pos x="3" y="31"/>
                </a:cxn>
                <a:cxn ang="0">
                  <a:pos x="76" y="75"/>
                </a:cxn>
                <a:cxn ang="0">
                  <a:pos x="166" y="83"/>
                </a:cxn>
                <a:cxn ang="0">
                  <a:pos x="241" y="107"/>
                </a:cxn>
                <a:cxn ang="0">
                  <a:pos x="258" y="178"/>
                </a:cxn>
                <a:cxn ang="0">
                  <a:pos x="152" y="658"/>
                </a:cxn>
                <a:cxn ang="0">
                  <a:pos x="182" y="715"/>
                </a:cxn>
                <a:cxn ang="0">
                  <a:pos x="240" y="688"/>
                </a:cxn>
                <a:cxn ang="0">
                  <a:pos x="334" y="429"/>
                </a:cxn>
                <a:cxn ang="0">
                  <a:pos x="355" y="390"/>
                </a:cxn>
                <a:cxn ang="0">
                  <a:pos x="360" y="390"/>
                </a:cxn>
                <a:cxn ang="0">
                  <a:pos x="382" y="429"/>
                </a:cxn>
                <a:cxn ang="0">
                  <a:pos x="476" y="688"/>
                </a:cxn>
                <a:cxn ang="0">
                  <a:pos x="533" y="715"/>
                </a:cxn>
                <a:cxn ang="0">
                  <a:pos x="564" y="658"/>
                </a:cxn>
                <a:cxn ang="0">
                  <a:pos x="458" y="178"/>
                </a:cxn>
                <a:cxn ang="0">
                  <a:pos x="475" y="107"/>
                </a:cxn>
                <a:cxn ang="0">
                  <a:pos x="550" y="83"/>
                </a:cxn>
                <a:cxn ang="0">
                  <a:pos x="640" y="75"/>
                </a:cxn>
                <a:cxn ang="0">
                  <a:pos x="713" y="31"/>
                </a:cxn>
              </a:cxnLst>
              <a:rect l="0" t="0" r="r" b="b"/>
              <a:pathLst>
                <a:path w="715" h="724">
                  <a:moveTo>
                    <a:pt x="713" y="31"/>
                  </a:moveTo>
                  <a:cubicBezTo>
                    <a:pt x="710" y="0"/>
                    <a:pt x="664" y="2"/>
                    <a:pt x="625" y="2"/>
                  </a:cubicBezTo>
                  <a:cubicBezTo>
                    <a:pt x="590" y="2"/>
                    <a:pt x="410" y="0"/>
                    <a:pt x="358" y="0"/>
                  </a:cubicBezTo>
                  <a:cubicBezTo>
                    <a:pt x="306" y="0"/>
                    <a:pt x="125" y="2"/>
                    <a:pt x="90" y="2"/>
                  </a:cubicBezTo>
                  <a:cubicBezTo>
                    <a:pt x="51" y="2"/>
                    <a:pt x="6" y="0"/>
                    <a:pt x="3" y="31"/>
                  </a:cubicBezTo>
                  <a:cubicBezTo>
                    <a:pt x="0" y="61"/>
                    <a:pt x="29" y="70"/>
                    <a:pt x="76" y="75"/>
                  </a:cubicBezTo>
                  <a:cubicBezTo>
                    <a:pt x="126" y="79"/>
                    <a:pt x="136" y="80"/>
                    <a:pt x="166" y="83"/>
                  </a:cubicBezTo>
                  <a:cubicBezTo>
                    <a:pt x="198" y="86"/>
                    <a:pt x="228" y="87"/>
                    <a:pt x="241" y="107"/>
                  </a:cubicBezTo>
                  <a:cubicBezTo>
                    <a:pt x="254" y="127"/>
                    <a:pt x="254" y="144"/>
                    <a:pt x="258" y="178"/>
                  </a:cubicBezTo>
                  <a:cubicBezTo>
                    <a:pt x="269" y="308"/>
                    <a:pt x="159" y="633"/>
                    <a:pt x="152" y="658"/>
                  </a:cubicBezTo>
                  <a:cubicBezTo>
                    <a:pt x="146" y="679"/>
                    <a:pt x="150" y="705"/>
                    <a:pt x="182" y="715"/>
                  </a:cubicBezTo>
                  <a:cubicBezTo>
                    <a:pt x="214" y="724"/>
                    <a:pt x="233" y="709"/>
                    <a:pt x="240" y="688"/>
                  </a:cubicBezTo>
                  <a:cubicBezTo>
                    <a:pt x="251" y="650"/>
                    <a:pt x="315" y="478"/>
                    <a:pt x="334" y="429"/>
                  </a:cubicBezTo>
                  <a:cubicBezTo>
                    <a:pt x="342" y="409"/>
                    <a:pt x="348" y="393"/>
                    <a:pt x="355" y="390"/>
                  </a:cubicBezTo>
                  <a:cubicBezTo>
                    <a:pt x="360" y="390"/>
                    <a:pt x="360" y="390"/>
                    <a:pt x="360" y="390"/>
                  </a:cubicBezTo>
                  <a:cubicBezTo>
                    <a:pt x="368" y="393"/>
                    <a:pt x="374" y="409"/>
                    <a:pt x="382" y="429"/>
                  </a:cubicBezTo>
                  <a:cubicBezTo>
                    <a:pt x="401" y="478"/>
                    <a:pt x="464" y="650"/>
                    <a:pt x="476" y="688"/>
                  </a:cubicBezTo>
                  <a:cubicBezTo>
                    <a:pt x="482" y="709"/>
                    <a:pt x="501" y="724"/>
                    <a:pt x="533" y="715"/>
                  </a:cubicBezTo>
                  <a:cubicBezTo>
                    <a:pt x="565" y="705"/>
                    <a:pt x="570" y="679"/>
                    <a:pt x="564" y="658"/>
                  </a:cubicBezTo>
                  <a:cubicBezTo>
                    <a:pt x="556" y="633"/>
                    <a:pt x="446" y="308"/>
                    <a:pt x="458" y="178"/>
                  </a:cubicBezTo>
                  <a:cubicBezTo>
                    <a:pt x="461" y="144"/>
                    <a:pt x="462" y="127"/>
                    <a:pt x="475" y="107"/>
                  </a:cubicBezTo>
                  <a:cubicBezTo>
                    <a:pt x="488" y="87"/>
                    <a:pt x="518" y="86"/>
                    <a:pt x="550" y="83"/>
                  </a:cubicBezTo>
                  <a:cubicBezTo>
                    <a:pt x="580" y="80"/>
                    <a:pt x="590" y="79"/>
                    <a:pt x="640" y="75"/>
                  </a:cubicBezTo>
                  <a:cubicBezTo>
                    <a:pt x="687" y="70"/>
                    <a:pt x="715" y="61"/>
                    <a:pt x="713" y="31"/>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48" name="Oval 14"/>
            <p:cNvSpPr>
              <a:spLocks noChangeArrowheads="1"/>
            </p:cNvSpPr>
            <p:nvPr/>
          </p:nvSpPr>
          <p:spPr bwMode="auto">
            <a:xfrm>
              <a:off x="3131" y="3001"/>
              <a:ext cx="188" cy="189"/>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49" name="Group 34"/>
          <p:cNvGrpSpPr/>
          <p:nvPr/>
        </p:nvGrpSpPr>
        <p:grpSpPr bwMode="auto">
          <a:xfrm>
            <a:off x="4336935" y="3764518"/>
            <a:ext cx="844448" cy="1093048"/>
            <a:chOff x="3228" y="2215"/>
            <a:chExt cx="780" cy="1006"/>
          </a:xfrm>
          <a:solidFill>
            <a:schemeClr val="accent1"/>
          </a:solidFill>
        </p:grpSpPr>
        <p:sp>
          <p:nvSpPr>
            <p:cNvPr id="50" name="Freeform 15"/>
            <p:cNvSpPr/>
            <p:nvPr/>
          </p:nvSpPr>
          <p:spPr bwMode="auto">
            <a:xfrm>
              <a:off x="3228" y="2286"/>
              <a:ext cx="780" cy="935"/>
            </a:xfrm>
            <a:custGeom>
              <a:avLst/>
              <a:gdLst/>
              <a:ahLst/>
              <a:cxnLst>
                <a:cxn ang="0">
                  <a:pos x="3" y="159"/>
                </a:cxn>
                <a:cxn ang="0">
                  <a:pos x="90" y="130"/>
                </a:cxn>
                <a:cxn ang="0">
                  <a:pos x="360" y="128"/>
                </a:cxn>
                <a:cxn ang="0">
                  <a:pos x="451" y="116"/>
                </a:cxn>
                <a:cxn ang="0">
                  <a:pos x="602" y="40"/>
                </a:cxn>
                <a:cxn ang="0">
                  <a:pos x="692" y="26"/>
                </a:cxn>
                <a:cxn ang="0">
                  <a:pos x="648" y="98"/>
                </a:cxn>
                <a:cxn ang="0">
                  <a:pos x="586" y="139"/>
                </a:cxn>
                <a:cxn ang="0">
                  <a:pos x="483" y="221"/>
                </a:cxn>
                <a:cxn ang="0">
                  <a:pos x="465" y="306"/>
                </a:cxn>
                <a:cxn ang="0">
                  <a:pos x="571" y="785"/>
                </a:cxn>
                <a:cxn ang="0">
                  <a:pos x="541" y="842"/>
                </a:cxn>
                <a:cxn ang="0">
                  <a:pos x="483" y="816"/>
                </a:cxn>
                <a:cxn ang="0">
                  <a:pos x="389" y="557"/>
                </a:cxn>
                <a:cxn ang="0">
                  <a:pos x="366" y="518"/>
                </a:cxn>
                <a:cxn ang="0">
                  <a:pos x="355" y="518"/>
                </a:cxn>
                <a:cxn ang="0">
                  <a:pos x="333" y="557"/>
                </a:cxn>
                <a:cxn ang="0">
                  <a:pos x="239" y="816"/>
                </a:cxn>
                <a:cxn ang="0">
                  <a:pos x="182" y="842"/>
                </a:cxn>
                <a:cxn ang="0">
                  <a:pos x="151" y="785"/>
                </a:cxn>
                <a:cxn ang="0">
                  <a:pos x="257" y="306"/>
                </a:cxn>
                <a:cxn ang="0">
                  <a:pos x="241" y="235"/>
                </a:cxn>
                <a:cxn ang="0">
                  <a:pos x="165" y="211"/>
                </a:cxn>
                <a:cxn ang="0">
                  <a:pos x="75" y="202"/>
                </a:cxn>
                <a:cxn ang="0">
                  <a:pos x="3" y="159"/>
                </a:cxn>
              </a:cxnLst>
              <a:rect l="0" t="0" r="r" b="b"/>
              <a:pathLst>
                <a:path w="709" h="852">
                  <a:moveTo>
                    <a:pt x="3" y="159"/>
                  </a:moveTo>
                  <a:cubicBezTo>
                    <a:pt x="6" y="128"/>
                    <a:pt x="51" y="130"/>
                    <a:pt x="90" y="130"/>
                  </a:cubicBezTo>
                  <a:cubicBezTo>
                    <a:pt x="125" y="130"/>
                    <a:pt x="312" y="128"/>
                    <a:pt x="360" y="128"/>
                  </a:cubicBezTo>
                  <a:cubicBezTo>
                    <a:pt x="408" y="128"/>
                    <a:pt x="450" y="116"/>
                    <a:pt x="451" y="116"/>
                  </a:cubicBezTo>
                  <a:cubicBezTo>
                    <a:pt x="478" y="111"/>
                    <a:pt x="569" y="57"/>
                    <a:pt x="602" y="40"/>
                  </a:cubicBezTo>
                  <a:cubicBezTo>
                    <a:pt x="637" y="23"/>
                    <a:pt x="676" y="0"/>
                    <a:pt x="692" y="26"/>
                  </a:cubicBezTo>
                  <a:cubicBezTo>
                    <a:pt x="709" y="52"/>
                    <a:pt x="687" y="73"/>
                    <a:pt x="648" y="98"/>
                  </a:cubicBezTo>
                  <a:cubicBezTo>
                    <a:pt x="605" y="125"/>
                    <a:pt x="611" y="123"/>
                    <a:pt x="586" y="139"/>
                  </a:cubicBezTo>
                  <a:cubicBezTo>
                    <a:pt x="558" y="156"/>
                    <a:pt x="496" y="200"/>
                    <a:pt x="483" y="221"/>
                  </a:cubicBezTo>
                  <a:cubicBezTo>
                    <a:pt x="470" y="241"/>
                    <a:pt x="468" y="272"/>
                    <a:pt x="465" y="306"/>
                  </a:cubicBezTo>
                  <a:cubicBezTo>
                    <a:pt x="454" y="436"/>
                    <a:pt x="564" y="760"/>
                    <a:pt x="571" y="785"/>
                  </a:cubicBezTo>
                  <a:cubicBezTo>
                    <a:pt x="577" y="807"/>
                    <a:pt x="573" y="833"/>
                    <a:pt x="541" y="842"/>
                  </a:cubicBezTo>
                  <a:cubicBezTo>
                    <a:pt x="508" y="852"/>
                    <a:pt x="489" y="837"/>
                    <a:pt x="483" y="816"/>
                  </a:cubicBezTo>
                  <a:cubicBezTo>
                    <a:pt x="472" y="777"/>
                    <a:pt x="408" y="606"/>
                    <a:pt x="389" y="557"/>
                  </a:cubicBezTo>
                  <a:cubicBezTo>
                    <a:pt x="381" y="537"/>
                    <a:pt x="373" y="522"/>
                    <a:pt x="366" y="518"/>
                  </a:cubicBezTo>
                  <a:cubicBezTo>
                    <a:pt x="363" y="517"/>
                    <a:pt x="357" y="517"/>
                    <a:pt x="355" y="518"/>
                  </a:cubicBezTo>
                  <a:cubicBezTo>
                    <a:pt x="347" y="521"/>
                    <a:pt x="341" y="537"/>
                    <a:pt x="333" y="557"/>
                  </a:cubicBezTo>
                  <a:cubicBezTo>
                    <a:pt x="314" y="606"/>
                    <a:pt x="251" y="777"/>
                    <a:pt x="239" y="816"/>
                  </a:cubicBezTo>
                  <a:cubicBezTo>
                    <a:pt x="233" y="837"/>
                    <a:pt x="214" y="852"/>
                    <a:pt x="182" y="842"/>
                  </a:cubicBezTo>
                  <a:cubicBezTo>
                    <a:pt x="150" y="833"/>
                    <a:pt x="145" y="807"/>
                    <a:pt x="151" y="785"/>
                  </a:cubicBezTo>
                  <a:cubicBezTo>
                    <a:pt x="159" y="760"/>
                    <a:pt x="269" y="436"/>
                    <a:pt x="257" y="306"/>
                  </a:cubicBezTo>
                  <a:cubicBezTo>
                    <a:pt x="254" y="272"/>
                    <a:pt x="254" y="255"/>
                    <a:pt x="241" y="235"/>
                  </a:cubicBezTo>
                  <a:cubicBezTo>
                    <a:pt x="227" y="214"/>
                    <a:pt x="197" y="214"/>
                    <a:pt x="165" y="211"/>
                  </a:cubicBezTo>
                  <a:cubicBezTo>
                    <a:pt x="136" y="208"/>
                    <a:pt x="125" y="207"/>
                    <a:pt x="75" y="202"/>
                  </a:cubicBezTo>
                  <a:cubicBezTo>
                    <a:pt x="29" y="198"/>
                    <a:pt x="0" y="189"/>
                    <a:pt x="3" y="159"/>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51" name="Oval 16"/>
            <p:cNvSpPr>
              <a:spLocks noChangeArrowheads="1"/>
            </p:cNvSpPr>
            <p:nvPr/>
          </p:nvSpPr>
          <p:spPr bwMode="auto">
            <a:xfrm>
              <a:off x="3527" y="2215"/>
              <a:ext cx="189"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52" name="Group 33"/>
          <p:cNvGrpSpPr/>
          <p:nvPr/>
        </p:nvGrpSpPr>
        <p:grpSpPr bwMode="auto">
          <a:xfrm>
            <a:off x="3513993" y="3764518"/>
            <a:ext cx="853051" cy="1093048"/>
            <a:chOff x="2468" y="2215"/>
            <a:chExt cx="788" cy="1006"/>
          </a:xfrm>
          <a:solidFill>
            <a:schemeClr val="accent1"/>
          </a:solidFill>
        </p:grpSpPr>
        <p:sp>
          <p:nvSpPr>
            <p:cNvPr id="53" name="Freeform 17"/>
            <p:cNvSpPr/>
            <p:nvPr/>
          </p:nvSpPr>
          <p:spPr bwMode="auto">
            <a:xfrm>
              <a:off x="2468" y="2426"/>
              <a:ext cx="788" cy="795"/>
            </a:xfrm>
            <a:custGeom>
              <a:avLst/>
              <a:gdLst/>
              <a:ahLst/>
              <a:cxnLst>
                <a:cxn ang="0">
                  <a:pos x="713" y="31"/>
                </a:cxn>
                <a:cxn ang="0">
                  <a:pos x="625" y="2"/>
                </a:cxn>
                <a:cxn ang="0">
                  <a:pos x="358" y="0"/>
                </a:cxn>
                <a:cxn ang="0">
                  <a:pos x="91" y="2"/>
                </a:cxn>
                <a:cxn ang="0">
                  <a:pos x="3" y="31"/>
                </a:cxn>
                <a:cxn ang="0">
                  <a:pos x="76" y="74"/>
                </a:cxn>
                <a:cxn ang="0">
                  <a:pos x="166" y="83"/>
                </a:cxn>
                <a:cxn ang="0">
                  <a:pos x="241" y="107"/>
                </a:cxn>
                <a:cxn ang="0">
                  <a:pos x="258" y="178"/>
                </a:cxn>
                <a:cxn ang="0">
                  <a:pos x="152" y="657"/>
                </a:cxn>
                <a:cxn ang="0">
                  <a:pos x="183" y="714"/>
                </a:cxn>
                <a:cxn ang="0">
                  <a:pos x="240" y="688"/>
                </a:cxn>
                <a:cxn ang="0">
                  <a:pos x="334" y="429"/>
                </a:cxn>
                <a:cxn ang="0">
                  <a:pos x="356" y="390"/>
                </a:cxn>
                <a:cxn ang="0">
                  <a:pos x="360" y="390"/>
                </a:cxn>
                <a:cxn ang="0">
                  <a:pos x="382" y="429"/>
                </a:cxn>
                <a:cxn ang="0">
                  <a:pos x="476" y="688"/>
                </a:cxn>
                <a:cxn ang="0">
                  <a:pos x="533" y="714"/>
                </a:cxn>
                <a:cxn ang="0">
                  <a:pos x="564" y="657"/>
                </a:cxn>
                <a:cxn ang="0">
                  <a:pos x="458" y="178"/>
                </a:cxn>
                <a:cxn ang="0">
                  <a:pos x="475" y="107"/>
                </a:cxn>
                <a:cxn ang="0">
                  <a:pos x="550" y="83"/>
                </a:cxn>
                <a:cxn ang="0">
                  <a:pos x="640" y="74"/>
                </a:cxn>
                <a:cxn ang="0">
                  <a:pos x="713" y="31"/>
                </a:cxn>
              </a:cxnLst>
              <a:rect l="0" t="0" r="r" b="b"/>
              <a:pathLst>
                <a:path w="716" h="724">
                  <a:moveTo>
                    <a:pt x="713" y="31"/>
                  </a:moveTo>
                  <a:cubicBezTo>
                    <a:pt x="710" y="0"/>
                    <a:pt x="665" y="2"/>
                    <a:pt x="625" y="2"/>
                  </a:cubicBezTo>
                  <a:cubicBezTo>
                    <a:pt x="591" y="2"/>
                    <a:pt x="410" y="0"/>
                    <a:pt x="358" y="0"/>
                  </a:cubicBezTo>
                  <a:cubicBezTo>
                    <a:pt x="306" y="0"/>
                    <a:pt x="125" y="2"/>
                    <a:pt x="91" y="2"/>
                  </a:cubicBezTo>
                  <a:cubicBezTo>
                    <a:pt x="52" y="2"/>
                    <a:pt x="6" y="0"/>
                    <a:pt x="3" y="31"/>
                  </a:cubicBezTo>
                  <a:cubicBezTo>
                    <a:pt x="0" y="61"/>
                    <a:pt x="29" y="70"/>
                    <a:pt x="76" y="74"/>
                  </a:cubicBezTo>
                  <a:cubicBezTo>
                    <a:pt x="126" y="79"/>
                    <a:pt x="136" y="80"/>
                    <a:pt x="166" y="83"/>
                  </a:cubicBezTo>
                  <a:cubicBezTo>
                    <a:pt x="198" y="86"/>
                    <a:pt x="228" y="86"/>
                    <a:pt x="241" y="107"/>
                  </a:cubicBezTo>
                  <a:cubicBezTo>
                    <a:pt x="254" y="127"/>
                    <a:pt x="255" y="144"/>
                    <a:pt x="258" y="178"/>
                  </a:cubicBezTo>
                  <a:cubicBezTo>
                    <a:pt x="269" y="308"/>
                    <a:pt x="160" y="632"/>
                    <a:pt x="152" y="657"/>
                  </a:cubicBezTo>
                  <a:cubicBezTo>
                    <a:pt x="146" y="679"/>
                    <a:pt x="150" y="705"/>
                    <a:pt x="183" y="714"/>
                  </a:cubicBezTo>
                  <a:cubicBezTo>
                    <a:pt x="215" y="724"/>
                    <a:pt x="234" y="709"/>
                    <a:pt x="240" y="688"/>
                  </a:cubicBezTo>
                  <a:cubicBezTo>
                    <a:pt x="251" y="649"/>
                    <a:pt x="315" y="478"/>
                    <a:pt x="334" y="429"/>
                  </a:cubicBezTo>
                  <a:cubicBezTo>
                    <a:pt x="342" y="409"/>
                    <a:pt x="348" y="393"/>
                    <a:pt x="356" y="390"/>
                  </a:cubicBezTo>
                  <a:cubicBezTo>
                    <a:pt x="360" y="390"/>
                    <a:pt x="360" y="390"/>
                    <a:pt x="360" y="390"/>
                  </a:cubicBezTo>
                  <a:cubicBezTo>
                    <a:pt x="368" y="393"/>
                    <a:pt x="374" y="409"/>
                    <a:pt x="382" y="429"/>
                  </a:cubicBezTo>
                  <a:cubicBezTo>
                    <a:pt x="401" y="478"/>
                    <a:pt x="465" y="649"/>
                    <a:pt x="476" y="688"/>
                  </a:cubicBezTo>
                  <a:cubicBezTo>
                    <a:pt x="482" y="709"/>
                    <a:pt x="501" y="724"/>
                    <a:pt x="533" y="714"/>
                  </a:cubicBezTo>
                  <a:cubicBezTo>
                    <a:pt x="566" y="705"/>
                    <a:pt x="570" y="679"/>
                    <a:pt x="564" y="657"/>
                  </a:cubicBezTo>
                  <a:cubicBezTo>
                    <a:pt x="557" y="632"/>
                    <a:pt x="447" y="308"/>
                    <a:pt x="458" y="178"/>
                  </a:cubicBezTo>
                  <a:cubicBezTo>
                    <a:pt x="461" y="144"/>
                    <a:pt x="462" y="127"/>
                    <a:pt x="475" y="107"/>
                  </a:cubicBezTo>
                  <a:cubicBezTo>
                    <a:pt x="488" y="86"/>
                    <a:pt x="518" y="86"/>
                    <a:pt x="550" y="83"/>
                  </a:cubicBezTo>
                  <a:cubicBezTo>
                    <a:pt x="580" y="80"/>
                    <a:pt x="590" y="79"/>
                    <a:pt x="640" y="74"/>
                  </a:cubicBezTo>
                  <a:cubicBezTo>
                    <a:pt x="687" y="70"/>
                    <a:pt x="716" y="61"/>
                    <a:pt x="713" y="31"/>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54" name="Oval 18"/>
            <p:cNvSpPr>
              <a:spLocks noChangeArrowheads="1"/>
            </p:cNvSpPr>
            <p:nvPr/>
          </p:nvSpPr>
          <p:spPr bwMode="auto">
            <a:xfrm>
              <a:off x="2766" y="2215"/>
              <a:ext cx="189"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55" name="Group 32"/>
          <p:cNvGrpSpPr/>
          <p:nvPr/>
        </p:nvGrpSpPr>
        <p:grpSpPr bwMode="auto">
          <a:xfrm>
            <a:off x="2693916" y="3764518"/>
            <a:ext cx="843015" cy="1093048"/>
            <a:chOff x="1710" y="2215"/>
            <a:chExt cx="779" cy="1006"/>
          </a:xfrm>
          <a:solidFill>
            <a:schemeClr val="accent1"/>
          </a:solidFill>
        </p:grpSpPr>
        <p:sp>
          <p:nvSpPr>
            <p:cNvPr id="56" name="Freeform 19"/>
            <p:cNvSpPr/>
            <p:nvPr/>
          </p:nvSpPr>
          <p:spPr bwMode="auto">
            <a:xfrm>
              <a:off x="1710" y="2286"/>
              <a:ext cx="779" cy="935"/>
            </a:xfrm>
            <a:custGeom>
              <a:avLst/>
              <a:gdLst/>
              <a:ahLst/>
              <a:cxnLst>
                <a:cxn ang="0">
                  <a:pos x="706" y="159"/>
                </a:cxn>
                <a:cxn ang="0">
                  <a:pos x="619" y="130"/>
                </a:cxn>
                <a:cxn ang="0">
                  <a:pos x="348" y="128"/>
                </a:cxn>
                <a:cxn ang="0">
                  <a:pos x="258" y="116"/>
                </a:cxn>
                <a:cxn ang="0">
                  <a:pos x="107" y="40"/>
                </a:cxn>
                <a:cxn ang="0">
                  <a:pos x="16" y="26"/>
                </a:cxn>
                <a:cxn ang="0">
                  <a:pos x="61" y="98"/>
                </a:cxn>
                <a:cxn ang="0">
                  <a:pos x="123" y="139"/>
                </a:cxn>
                <a:cxn ang="0">
                  <a:pos x="226" y="221"/>
                </a:cxn>
                <a:cxn ang="0">
                  <a:pos x="243" y="306"/>
                </a:cxn>
                <a:cxn ang="0">
                  <a:pos x="138" y="785"/>
                </a:cxn>
                <a:cxn ang="0">
                  <a:pos x="168" y="842"/>
                </a:cxn>
                <a:cxn ang="0">
                  <a:pos x="225" y="816"/>
                </a:cxn>
                <a:cxn ang="0">
                  <a:pos x="320" y="557"/>
                </a:cxn>
                <a:cxn ang="0">
                  <a:pos x="343" y="518"/>
                </a:cxn>
                <a:cxn ang="0">
                  <a:pos x="354" y="518"/>
                </a:cxn>
                <a:cxn ang="0">
                  <a:pos x="375" y="557"/>
                </a:cxn>
                <a:cxn ang="0">
                  <a:pos x="469" y="816"/>
                </a:cxn>
                <a:cxn ang="0">
                  <a:pos x="527" y="842"/>
                </a:cxn>
                <a:cxn ang="0">
                  <a:pos x="557" y="785"/>
                </a:cxn>
                <a:cxn ang="0">
                  <a:pos x="451" y="306"/>
                </a:cxn>
                <a:cxn ang="0">
                  <a:pos x="468" y="235"/>
                </a:cxn>
                <a:cxn ang="0">
                  <a:pos x="543" y="211"/>
                </a:cxn>
                <a:cxn ang="0">
                  <a:pos x="633" y="202"/>
                </a:cxn>
                <a:cxn ang="0">
                  <a:pos x="706" y="159"/>
                </a:cxn>
              </a:cxnLst>
              <a:rect l="0" t="0" r="r" b="b"/>
              <a:pathLst>
                <a:path w="709" h="852">
                  <a:moveTo>
                    <a:pt x="706" y="159"/>
                  </a:moveTo>
                  <a:cubicBezTo>
                    <a:pt x="703" y="128"/>
                    <a:pt x="658" y="130"/>
                    <a:pt x="619" y="130"/>
                  </a:cubicBezTo>
                  <a:cubicBezTo>
                    <a:pt x="583" y="130"/>
                    <a:pt x="397" y="128"/>
                    <a:pt x="348" y="128"/>
                  </a:cubicBezTo>
                  <a:cubicBezTo>
                    <a:pt x="300" y="128"/>
                    <a:pt x="259" y="116"/>
                    <a:pt x="258" y="116"/>
                  </a:cubicBezTo>
                  <a:cubicBezTo>
                    <a:pt x="230" y="111"/>
                    <a:pt x="140" y="57"/>
                    <a:pt x="107" y="40"/>
                  </a:cubicBezTo>
                  <a:cubicBezTo>
                    <a:pt x="72" y="23"/>
                    <a:pt x="33" y="0"/>
                    <a:pt x="16" y="26"/>
                  </a:cubicBezTo>
                  <a:cubicBezTo>
                    <a:pt x="0" y="52"/>
                    <a:pt x="21" y="73"/>
                    <a:pt x="61" y="98"/>
                  </a:cubicBezTo>
                  <a:cubicBezTo>
                    <a:pt x="103" y="125"/>
                    <a:pt x="98" y="123"/>
                    <a:pt x="123" y="139"/>
                  </a:cubicBezTo>
                  <a:cubicBezTo>
                    <a:pt x="150" y="156"/>
                    <a:pt x="212" y="200"/>
                    <a:pt x="226" y="221"/>
                  </a:cubicBezTo>
                  <a:cubicBezTo>
                    <a:pt x="238" y="241"/>
                    <a:pt x="240" y="272"/>
                    <a:pt x="243" y="306"/>
                  </a:cubicBezTo>
                  <a:cubicBezTo>
                    <a:pt x="255" y="436"/>
                    <a:pt x="145" y="760"/>
                    <a:pt x="138" y="785"/>
                  </a:cubicBezTo>
                  <a:cubicBezTo>
                    <a:pt x="131" y="807"/>
                    <a:pt x="136" y="833"/>
                    <a:pt x="168" y="842"/>
                  </a:cubicBezTo>
                  <a:cubicBezTo>
                    <a:pt x="200" y="852"/>
                    <a:pt x="219" y="837"/>
                    <a:pt x="225" y="816"/>
                  </a:cubicBezTo>
                  <a:cubicBezTo>
                    <a:pt x="237" y="777"/>
                    <a:pt x="301" y="606"/>
                    <a:pt x="320" y="557"/>
                  </a:cubicBezTo>
                  <a:cubicBezTo>
                    <a:pt x="327" y="537"/>
                    <a:pt x="335" y="522"/>
                    <a:pt x="343" y="518"/>
                  </a:cubicBezTo>
                  <a:cubicBezTo>
                    <a:pt x="346" y="517"/>
                    <a:pt x="352" y="517"/>
                    <a:pt x="354" y="518"/>
                  </a:cubicBezTo>
                  <a:cubicBezTo>
                    <a:pt x="361" y="521"/>
                    <a:pt x="367" y="537"/>
                    <a:pt x="375" y="557"/>
                  </a:cubicBezTo>
                  <a:cubicBezTo>
                    <a:pt x="394" y="606"/>
                    <a:pt x="458" y="777"/>
                    <a:pt x="469" y="816"/>
                  </a:cubicBezTo>
                  <a:cubicBezTo>
                    <a:pt x="476" y="837"/>
                    <a:pt x="495" y="852"/>
                    <a:pt x="527" y="842"/>
                  </a:cubicBezTo>
                  <a:cubicBezTo>
                    <a:pt x="559" y="833"/>
                    <a:pt x="563" y="807"/>
                    <a:pt x="557" y="785"/>
                  </a:cubicBezTo>
                  <a:cubicBezTo>
                    <a:pt x="550" y="760"/>
                    <a:pt x="440" y="436"/>
                    <a:pt x="451" y="306"/>
                  </a:cubicBezTo>
                  <a:cubicBezTo>
                    <a:pt x="455" y="272"/>
                    <a:pt x="455" y="255"/>
                    <a:pt x="468" y="235"/>
                  </a:cubicBezTo>
                  <a:cubicBezTo>
                    <a:pt x="481" y="214"/>
                    <a:pt x="511" y="214"/>
                    <a:pt x="543" y="211"/>
                  </a:cubicBezTo>
                  <a:cubicBezTo>
                    <a:pt x="573" y="208"/>
                    <a:pt x="583" y="207"/>
                    <a:pt x="633" y="202"/>
                  </a:cubicBezTo>
                  <a:cubicBezTo>
                    <a:pt x="680" y="198"/>
                    <a:pt x="709" y="189"/>
                    <a:pt x="706" y="159"/>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57" name="Oval 20"/>
            <p:cNvSpPr>
              <a:spLocks noChangeArrowheads="1"/>
            </p:cNvSpPr>
            <p:nvPr/>
          </p:nvSpPr>
          <p:spPr bwMode="auto">
            <a:xfrm>
              <a:off x="2001" y="2215"/>
              <a:ext cx="188"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58" name="Group 35"/>
          <p:cNvGrpSpPr/>
          <p:nvPr/>
        </p:nvGrpSpPr>
        <p:grpSpPr bwMode="auto">
          <a:xfrm>
            <a:off x="3926898" y="2908157"/>
            <a:ext cx="843015" cy="1094483"/>
            <a:chOff x="2849" y="1428"/>
            <a:chExt cx="779" cy="1007"/>
          </a:xfrm>
          <a:solidFill>
            <a:schemeClr val="accent2"/>
          </a:solidFill>
        </p:grpSpPr>
        <p:sp>
          <p:nvSpPr>
            <p:cNvPr id="59" name="Freeform 21"/>
            <p:cNvSpPr/>
            <p:nvPr/>
          </p:nvSpPr>
          <p:spPr bwMode="auto">
            <a:xfrm>
              <a:off x="2849" y="1501"/>
              <a:ext cx="779" cy="934"/>
            </a:xfrm>
            <a:custGeom>
              <a:avLst/>
              <a:gdLst/>
              <a:ahLst/>
              <a:cxnLst>
                <a:cxn ang="0">
                  <a:pos x="3" y="158"/>
                </a:cxn>
                <a:cxn ang="0">
                  <a:pos x="91" y="130"/>
                </a:cxn>
                <a:cxn ang="0">
                  <a:pos x="361" y="128"/>
                </a:cxn>
                <a:cxn ang="0">
                  <a:pos x="451" y="116"/>
                </a:cxn>
                <a:cxn ang="0">
                  <a:pos x="602" y="40"/>
                </a:cxn>
                <a:cxn ang="0">
                  <a:pos x="693" y="26"/>
                </a:cxn>
                <a:cxn ang="0">
                  <a:pos x="648" y="98"/>
                </a:cxn>
                <a:cxn ang="0">
                  <a:pos x="586" y="139"/>
                </a:cxn>
                <a:cxn ang="0">
                  <a:pos x="484" y="221"/>
                </a:cxn>
                <a:cxn ang="0">
                  <a:pos x="466" y="306"/>
                </a:cxn>
                <a:cxn ang="0">
                  <a:pos x="572" y="785"/>
                </a:cxn>
                <a:cxn ang="0">
                  <a:pos x="541" y="842"/>
                </a:cxn>
                <a:cxn ang="0">
                  <a:pos x="484" y="816"/>
                </a:cxn>
                <a:cxn ang="0">
                  <a:pos x="390" y="556"/>
                </a:cxn>
                <a:cxn ang="0">
                  <a:pos x="366" y="518"/>
                </a:cxn>
                <a:cxn ang="0">
                  <a:pos x="356" y="518"/>
                </a:cxn>
                <a:cxn ang="0">
                  <a:pos x="334" y="556"/>
                </a:cxn>
                <a:cxn ang="0">
                  <a:pos x="240" y="816"/>
                </a:cxn>
                <a:cxn ang="0">
                  <a:pos x="183" y="842"/>
                </a:cxn>
                <a:cxn ang="0">
                  <a:pos x="152" y="785"/>
                </a:cxn>
                <a:cxn ang="0">
                  <a:pos x="258" y="306"/>
                </a:cxn>
                <a:cxn ang="0">
                  <a:pos x="241" y="235"/>
                </a:cxn>
                <a:cxn ang="0">
                  <a:pos x="166" y="211"/>
                </a:cxn>
                <a:cxn ang="0">
                  <a:pos x="76" y="202"/>
                </a:cxn>
                <a:cxn ang="0">
                  <a:pos x="3" y="158"/>
                </a:cxn>
              </a:cxnLst>
              <a:rect l="0" t="0" r="r" b="b"/>
              <a:pathLst>
                <a:path w="709" h="852">
                  <a:moveTo>
                    <a:pt x="3" y="158"/>
                  </a:moveTo>
                  <a:cubicBezTo>
                    <a:pt x="6" y="128"/>
                    <a:pt x="52" y="130"/>
                    <a:pt x="91" y="130"/>
                  </a:cubicBezTo>
                  <a:cubicBezTo>
                    <a:pt x="126" y="130"/>
                    <a:pt x="312" y="128"/>
                    <a:pt x="361" y="128"/>
                  </a:cubicBezTo>
                  <a:cubicBezTo>
                    <a:pt x="409" y="128"/>
                    <a:pt x="451" y="116"/>
                    <a:pt x="451" y="116"/>
                  </a:cubicBezTo>
                  <a:cubicBezTo>
                    <a:pt x="479" y="111"/>
                    <a:pt x="569" y="57"/>
                    <a:pt x="602" y="40"/>
                  </a:cubicBezTo>
                  <a:cubicBezTo>
                    <a:pt x="637" y="22"/>
                    <a:pt x="677" y="0"/>
                    <a:pt x="693" y="26"/>
                  </a:cubicBezTo>
                  <a:cubicBezTo>
                    <a:pt x="709" y="51"/>
                    <a:pt x="688" y="73"/>
                    <a:pt x="648" y="98"/>
                  </a:cubicBezTo>
                  <a:cubicBezTo>
                    <a:pt x="606" y="125"/>
                    <a:pt x="611" y="123"/>
                    <a:pt x="586" y="139"/>
                  </a:cubicBezTo>
                  <a:cubicBezTo>
                    <a:pt x="559" y="156"/>
                    <a:pt x="497" y="200"/>
                    <a:pt x="484" y="221"/>
                  </a:cubicBezTo>
                  <a:cubicBezTo>
                    <a:pt x="471" y="241"/>
                    <a:pt x="469" y="272"/>
                    <a:pt x="466" y="306"/>
                  </a:cubicBezTo>
                  <a:cubicBezTo>
                    <a:pt x="454" y="436"/>
                    <a:pt x="564" y="760"/>
                    <a:pt x="572" y="785"/>
                  </a:cubicBezTo>
                  <a:cubicBezTo>
                    <a:pt x="578" y="807"/>
                    <a:pt x="573" y="833"/>
                    <a:pt x="541" y="842"/>
                  </a:cubicBezTo>
                  <a:cubicBezTo>
                    <a:pt x="509" y="852"/>
                    <a:pt x="490" y="837"/>
                    <a:pt x="484" y="816"/>
                  </a:cubicBezTo>
                  <a:cubicBezTo>
                    <a:pt x="472" y="777"/>
                    <a:pt x="409" y="606"/>
                    <a:pt x="390" y="556"/>
                  </a:cubicBezTo>
                  <a:cubicBezTo>
                    <a:pt x="382" y="536"/>
                    <a:pt x="374" y="521"/>
                    <a:pt x="366" y="518"/>
                  </a:cubicBezTo>
                  <a:cubicBezTo>
                    <a:pt x="363" y="517"/>
                    <a:pt x="358" y="517"/>
                    <a:pt x="356" y="518"/>
                  </a:cubicBezTo>
                  <a:cubicBezTo>
                    <a:pt x="348" y="521"/>
                    <a:pt x="342" y="536"/>
                    <a:pt x="334" y="556"/>
                  </a:cubicBezTo>
                  <a:cubicBezTo>
                    <a:pt x="315" y="606"/>
                    <a:pt x="251" y="777"/>
                    <a:pt x="240" y="816"/>
                  </a:cubicBezTo>
                  <a:cubicBezTo>
                    <a:pt x="234" y="837"/>
                    <a:pt x="215" y="852"/>
                    <a:pt x="183" y="842"/>
                  </a:cubicBezTo>
                  <a:cubicBezTo>
                    <a:pt x="150" y="833"/>
                    <a:pt x="146" y="807"/>
                    <a:pt x="152" y="785"/>
                  </a:cubicBezTo>
                  <a:cubicBezTo>
                    <a:pt x="160" y="760"/>
                    <a:pt x="269" y="436"/>
                    <a:pt x="258" y="306"/>
                  </a:cubicBezTo>
                  <a:cubicBezTo>
                    <a:pt x="255" y="272"/>
                    <a:pt x="254" y="255"/>
                    <a:pt x="241" y="235"/>
                  </a:cubicBezTo>
                  <a:cubicBezTo>
                    <a:pt x="228" y="214"/>
                    <a:pt x="198" y="214"/>
                    <a:pt x="166" y="211"/>
                  </a:cubicBezTo>
                  <a:cubicBezTo>
                    <a:pt x="136" y="208"/>
                    <a:pt x="126" y="207"/>
                    <a:pt x="76" y="202"/>
                  </a:cubicBezTo>
                  <a:cubicBezTo>
                    <a:pt x="29" y="198"/>
                    <a:pt x="0" y="189"/>
                    <a:pt x="3" y="158"/>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60" name="Oval 22"/>
            <p:cNvSpPr>
              <a:spLocks noChangeArrowheads="1"/>
            </p:cNvSpPr>
            <p:nvPr/>
          </p:nvSpPr>
          <p:spPr bwMode="auto">
            <a:xfrm>
              <a:off x="3148" y="1428"/>
              <a:ext cx="189"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61" name="Group 36"/>
          <p:cNvGrpSpPr/>
          <p:nvPr/>
        </p:nvGrpSpPr>
        <p:grpSpPr bwMode="auto">
          <a:xfrm>
            <a:off x="3112557" y="2908157"/>
            <a:ext cx="843015" cy="1094483"/>
            <a:chOff x="2097" y="1428"/>
            <a:chExt cx="779" cy="1007"/>
          </a:xfrm>
          <a:solidFill>
            <a:schemeClr val="accent2"/>
          </a:solidFill>
        </p:grpSpPr>
        <p:sp>
          <p:nvSpPr>
            <p:cNvPr id="62" name="Freeform 23"/>
            <p:cNvSpPr/>
            <p:nvPr/>
          </p:nvSpPr>
          <p:spPr bwMode="auto">
            <a:xfrm>
              <a:off x="2097" y="1501"/>
              <a:ext cx="779" cy="934"/>
            </a:xfrm>
            <a:custGeom>
              <a:avLst/>
              <a:gdLst/>
              <a:ahLst/>
              <a:cxnLst>
                <a:cxn ang="0">
                  <a:pos x="706" y="158"/>
                </a:cxn>
                <a:cxn ang="0">
                  <a:pos x="619" y="130"/>
                </a:cxn>
                <a:cxn ang="0">
                  <a:pos x="349" y="128"/>
                </a:cxn>
                <a:cxn ang="0">
                  <a:pos x="259" y="116"/>
                </a:cxn>
                <a:cxn ang="0">
                  <a:pos x="107" y="40"/>
                </a:cxn>
                <a:cxn ang="0">
                  <a:pos x="17" y="26"/>
                </a:cxn>
                <a:cxn ang="0">
                  <a:pos x="61" y="98"/>
                </a:cxn>
                <a:cxn ang="0">
                  <a:pos x="124" y="139"/>
                </a:cxn>
                <a:cxn ang="0">
                  <a:pos x="226" y="221"/>
                </a:cxn>
                <a:cxn ang="0">
                  <a:pos x="244" y="306"/>
                </a:cxn>
                <a:cxn ang="0">
                  <a:pos x="138" y="785"/>
                </a:cxn>
                <a:cxn ang="0">
                  <a:pos x="169" y="842"/>
                </a:cxn>
                <a:cxn ang="0">
                  <a:pos x="226" y="816"/>
                </a:cxn>
                <a:cxn ang="0">
                  <a:pos x="320" y="556"/>
                </a:cxn>
                <a:cxn ang="0">
                  <a:pos x="344" y="518"/>
                </a:cxn>
                <a:cxn ang="0">
                  <a:pos x="354" y="518"/>
                </a:cxn>
                <a:cxn ang="0">
                  <a:pos x="376" y="556"/>
                </a:cxn>
                <a:cxn ang="0">
                  <a:pos x="470" y="816"/>
                </a:cxn>
                <a:cxn ang="0">
                  <a:pos x="527" y="842"/>
                </a:cxn>
                <a:cxn ang="0">
                  <a:pos x="558" y="785"/>
                </a:cxn>
                <a:cxn ang="0">
                  <a:pos x="452" y="306"/>
                </a:cxn>
                <a:cxn ang="0">
                  <a:pos x="468" y="235"/>
                </a:cxn>
                <a:cxn ang="0">
                  <a:pos x="544" y="211"/>
                </a:cxn>
                <a:cxn ang="0">
                  <a:pos x="634" y="202"/>
                </a:cxn>
                <a:cxn ang="0">
                  <a:pos x="706" y="158"/>
                </a:cxn>
              </a:cxnLst>
              <a:rect l="0" t="0" r="r" b="b"/>
              <a:pathLst>
                <a:path w="709" h="852">
                  <a:moveTo>
                    <a:pt x="706" y="158"/>
                  </a:moveTo>
                  <a:cubicBezTo>
                    <a:pt x="703" y="128"/>
                    <a:pt x="658" y="130"/>
                    <a:pt x="619" y="130"/>
                  </a:cubicBezTo>
                  <a:cubicBezTo>
                    <a:pt x="584" y="130"/>
                    <a:pt x="397" y="128"/>
                    <a:pt x="349" y="128"/>
                  </a:cubicBezTo>
                  <a:cubicBezTo>
                    <a:pt x="301" y="128"/>
                    <a:pt x="259" y="116"/>
                    <a:pt x="259" y="116"/>
                  </a:cubicBezTo>
                  <a:cubicBezTo>
                    <a:pt x="231" y="111"/>
                    <a:pt x="140" y="57"/>
                    <a:pt x="107" y="40"/>
                  </a:cubicBezTo>
                  <a:cubicBezTo>
                    <a:pt x="72" y="22"/>
                    <a:pt x="33" y="0"/>
                    <a:pt x="17" y="26"/>
                  </a:cubicBezTo>
                  <a:cubicBezTo>
                    <a:pt x="0" y="51"/>
                    <a:pt x="22" y="73"/>
                    <a:pt x="61" y="98"/>
                  </a:cubicBezTo>
                  <a:cubicBezTo>
                    <a:pt x="104" y="125"/>
                    <a:pt x="98" y="123"/>
                    <a:pt x="124" y="139"/>
                  </a:cubicBezTo>
                  <a:cubicBezTo>
                    <a:pt x="151" y="156"/>
                    <a:pt x="213" y="200"/>
                    <a:pt x="226" y="221"/>
                  </a:cubicBezTo>
                  <a:cubicBezTo>
                    <a:pt x="239" y="241"/>
                    <a:pt x="241" y="272"/>
                    <a:pt x="244" y="306"/>
                  </a:cubicBezTo>
                  <a:cubicBezTo>
                    <a:pt x="255" y="436"/>
                    <a:pt x="146" y="760"/>
                    <a:pt x="138" y="785"/>
                  </a:cubicBezTo>
                  <a:cubicBezTo>
                    <a:pt x="132" y="807"/>
                    <a:pt x="136" y="833"/>
                    <a:pt x="169" y="842"/>
                  </a:cubicBezTo>
                  <a:cubicBezTo>
                    <a:pt x="201" y="852"/>
                    <a:pt x="220" y="837"/>
                    <a:pt x="226" y="816"/>
                  </a:cubicBezTo>
                  <a:cubicBezTo>
                    <a:pt x="237" y="777"/>
                    <a:pt x="301" y="606"/>
                    <a:pt x="320" y="556"/>
                  </a:cubicBezTo>
                  <a:cubicBezTo>
                    <a:pt x="328" y="536"/>
                    <a:pt x="336" y="521"/>
                    <a:pt x="344" y="518"/>
                  </a:cubicBezTo>
                  <a:cubicBezTo>
                    <a:pt x="346" y="517"/>
                    <a:pt x="352" y="517"/>
                    <a:pt x="354" y="518"/>
                  </a:cubicBezTo>
                  <a:cubicBezTo>
                    <a:pt x="362" y="521"/>
                    <a:pt x="368" y="536"/>
                    <a:pt x="376" y="556"/>
                  </a:cubicBezTo>
                  <a:cubicBezTo>
                    <a:pt x="395" y="606"/>
                    <a:pt x="458" y="777"/>
                    <a:pt x="470" y="816"/>
                  </a:cubicBezTo>
                  <a:cubicBezTo>
                    <a:pt x="476" y="837"/>
                    <a:pt x="495" y="852"/>
                    <a:pt x="527" y="842"/>
                  </a:cubicBezTo>
                  <a:cubicBezTo>
                    <a:pt x="559" y="833"/>
                    <a:pt x="564" y="807"/>
                    <a:pt x="558" y="785"/>
                  </a:cubicBezTo>
                  <a:cubicBezTo>
                    <a:pt x="550" y="760"/>
                    <a:pt x="440" y="436"/>
                    <a:pt x="452" y="306"/>
                  </a:cubicBezTo>
                  <a:cubicBezTo>
                    <a:pt x="455" y="272"/>
                    <a:pt x="456" y="255"/>
                    <a:pt x="468" y="235"/>
                  </a:cubicBezTo>
                  <a:cubicBezTo>
                    <a:pt x="482" y="214"/>
                    <a:pt x="512" y="214"/>
                    <a:pt x="544" y="211"/>
                  </a:cubicBezTo>
                  <a:cubicBezTo>
                    <a:pt x="574" y="208"/>
                    <a:pt x="584" y="207"/>
                    <a:pt x="634" y="202"/>
                  </a:cubicBezTo>
                  <a:cubicBezTo>
                    <a:pt x="681" y="198"/>
                    <a:pt x="709" y="189"/>
                    <a:pt x="706" y="158"/>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63" name="Oval 24"/>
            <p:cNvSpPr>
              <a:spLocks noChangeArrowheads="1"/>
            </p:cNvSpPr>
            <p:nvPr/>
          </p:nvSpPr>
          <p:spPr bwMode="auto">
            <a:xfrm>
              <a:off x="2388" y="1428"/>
              <a:ext cx="188"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64" name="Group 31"/>
          <p:cNvGrpSpPr/>
          <p:nvPr/>
        </p:nvGrpSpPr>
        <p:grpSpPr bwMode="auto">
          <a:xfrm>
            <a:off x="3542666" y="2054660"/>
            <a:ext cx="827244" cy="1094483"/>
            <a:chOff x="2494" y="642"/>
            <a:chExt cx="765" cy="1007"/>
          </a:xfrm>
          <a:solidFill>
            <a:schemeClr val="accent3"/>
          </a:solidFill>
        </p:grpSpPr>
        <p:sp>
          <p:nvSpPr>
            <p:cNvPr id="65" name="Freeform 25"/>
            <p:cNvSpPr/>
            <p:nvPr/>
          </p:nvSpPr>
          <p:spPr bwMode="auto">
            <a:xfrm>
              <a:off x="2494" y="715"/>
              <a:ext cx="765" cy="934"/>
            </a:xfrm>
            <a:custGeom>
              <a:avLst/>
              <a:gdLst/>
              <a:ahLst/>
              <a:cxnLst>
                <a:cxn ang="0">
                  <a:pos x="680" y="26"/>
                </a:cxn>
                <a:cxn ang="0">
                  <a:pos x="589" y="40"/>
                </a:cxn>
                <a:cxn ang="0">
                  <a:pos x="440" y="115"/>
                </a:cxn>
                <a:cxn ang="0">
                  <a:pos x="348" y="128"/>
                </a:cxn>
                <a:cxn ang="0">
                  <a:pos x="258" y="116"/>
                </a:cxn>
                <a:cxn ang="0">
                  <a:pos x="107" y="40"/>
                </a:cxn>
                <a:cxn ang="0">
                  <a:pos x="16" y="26"/>
                </a:cxn>
                <a:cxn ang="0">
                  <a:pos x="61" y="98"/>
                </a:cxn>
                <a:cxn ang="0">
                  <a:pos x="123" y="139"/>
                </a:cxn>
                <a:cxn ang="0">
                  <a:pos x="225" y="221"/>
                </a:cxn>
                <a:cxn ang="0">
                  <a:pos x="243" y="306"/>
                </a:cxn>
                <a:cxn ang="0">
                  <a:pos x="137" y="785"/>
                </a:cxn>
                <a:cxn ang="0">
                  <a:pos x="168" y="842"/>
                </a:cxn>
                <a:cxn ang="0">
                  <a:pos x="225" y="816"/>
                </a:cxn>
                <a:cxn ang="0">
                  <a:pos x="319" y="556"/>
                </a:cxn>
                <a:cxn ang="0">
                  <a:pos x="343" y="518"/>
                </a:cxn>
                <a:cxn ang="0">
                  <a:pos x="354" y="518"/>
                </a:cxn>
                <a:cxn ang="0">
                  <a:pos x="375" y="556"/>
                </a:cxn>
                <a:cxn ang="0">
                  <a:pos x="469" y="816"/>
                </a:cxn>
                <a:cxn ang="0">
                  <a:pos x="527" y="842"/>
                </a:cxn>
                <a:cxn ang="0">
                  <a:pos x="557" y="785"/>
                </a:cxn>
                <a:cxn ang="0">
                  <a:pos x="451" y="306"/>
                </a:cxn>
                <a:cxn ang="0">
                  <a:pos x="469" y="221"/>
                </a:cxn>
                <a:cxn ang="0">
                  <a:pos x="573" y="139"/>
                </a:cxn>
                <a:cxn ang="0">
                  <a:pos x="635" y="98"/>
                </a:cxn>
                <a:cxn ang="0">
                  <a:pos x="680" y="26"/>
                </a:cxn>
              </a:cxnLst>
              <a:rect l="0" t="0" r="r" b="b"/>
              <a:pathLst>
                <a:path w="696" h="852">
                  <a:moveTo>
                    <a:pt x="680" y="26"/>
                  </a:moveTo>
                  <a:cubicBezTo>
                    <a:pt x="663" y="0"/>
                    <a:pt x="624" y="22"/>
                    <a:pt x="589" y="40"/>
                  </a:cubicBezTo>
                  <a:cubicBezTo>
                    <a:pt x="557" y="56"/>
                    <a:pt x="471" y="107"/>
                    <a:pt x="440" y="115"/>
                  </a:cubicBezTo>
                  <a:cubicBezTo>
                    <a:pt x="439" y="115"/>
                    <a:pt x="397" y="128"/>
                    <a:pt x="348" y="128"/>
                  </a:cubicBezTo>
                  <a:cubicBezTo>
                    <a:pt x="300" y="128"/>
                    <a:pt x="258" y="116"/>
                    <a:pt x="258" y="116"/>
                  </a:cubicBezTo>
                  <a:cubicBezTo>
                    <a:pt x="230" y="111"/>
                    <a:pt x="140" y="57"/>
                    <a:pt x="107" y="40"/>
                  </a:cubicBezTo>
                  <a:cubicBezTo>
                    <a:pt x="72" y="22"/>
                    <a:pt x="33" y="0"/>
                    <a:pt x="16" y="26"/>
                  </a:cubicBezTo>
                  <a:cubicBezTo>
                    <a:pt x="0" y="51"/>
                    <a:pt x="21" y="73"/>
                    <a:pt x="61" y="98"/>
                  </a:cubicBezTo>
                  <a:cubicBezTo>
                    <a:pt x="103" y="125"/>
                    <a:pt x="98" y="123"/>
                    <a:pt x="123" y="139"/>
                  </a:cubicBezTo>
                  <a:cubicBezTo>
                    <a:pt x="150" y="156"/>
                    <a:pt x="212" y="200"/>
                    <a:pt x="225" y="221"/>
                  </a:cubicBezTo>
                  <a:cubicBezTo>
                    <a:pt x="238" y="241"/>
                    <a:pt x="240" y="272"/>
                    <a:pt x="243" y="306"/>
                  </a:cubicBezTo>
                  <a:cubicBezTo>
                    <a:pt x="255" y="436"/>
                    <a:pt x="145" y="760"/>
                    <a:pt x="137" y="785"/>
                  </a:cubicBezTo>
                  <a:cubicBezTo>
                    <a:pt x="131" y="807"/>
                    <a:pt x="136" y="833"/>
                    <a:pt x="168" y="842"/>
                  </a:cubicBezTo>
                  <a:cubicBezTo>
                    <a:pt x="200" y="852"/>
                    <a:pt x="219" y="837"/>
                    <a:pt x="225" y="816"/>
                  </a:cubicBezTo>
                  <a:cubicBezTo>
                    <a:pt x="237" y="777"/>
                    <a:pt x="300" y="606"/>
                    <a:pt x="319" y="556"/>
                  </a:cubicBezTo>
                  <a:cubicBezTo>
                    <a:pt x="327" y="536"/>
                    <a:pt x="335" y="521"/>
                    <a:pt x="343" y="518"/>
                  </a:cubicBezTo>
                  <a:cubicBezTo>
                    <a:pt x="346" y="517"/>
                    <a:pt x="351" y="517"/>
                    <a:pt x="354" y="518"/>
                  </a:cubicBezTo>
                  <a:cubicBezTo>
                    <a:pt x="361" y="521"/>
                    <a:pt x="367" y="536"/>
                    <a:pt x="375" y="556"/>
                  </a:cubicBezTo>
                  <a:cubicBezTo>
                    <a:pt x="394" y="606"/>
                    <a:pt x="458" y="777"/>
                    <a:pt x="469" y="816"/>
                  </a:cubicBezTo>
                  <a:cubicBezTo>
                    <a:pt x="476" y="837"/>
                    <a:pt x="494" y="852"/>
                    <a:pt x="527" y="842"/>
                  </a:cubicBezTo>
                  <a:cubicBezTo>
                    <a:pt x="559" y="833"/>
                    <a:pt x="563" y="807"/>
                    <a:pt x="557" y="785"/>
                  </a:cubicBezTo>
                  <a:cubicBezTo>
                    <a:pt x="550" y="760"/>
                    <a:pt x="440" y="436"/>
                    <a:pt x="451" y="306"/>
                  </a:cubicBezTo>
                  <a:cubicBezTo>
                    <a:pt x="454" y="272"/>
                    <a:pt x="456" y="241"/>
                    <a:pt x="469" y="221"/>
                  </a:cubicBezTo>
                  <a:cubicBezTo>
                    <a:pt x="482" y="200"/>
                    <a:pt x="545" y="156"/>
                    <a:pt x="573" y="139"/>
                  </a:cubicBezTo>
                  <a:cubicBezTo>
                    <a:pt x="598" y="123"/>
                    <a:pt x="592" y="125"/>
                    <a:pt x="635" y="98"/>
                  </a:cubicBezTo>
                  <a:cubicBezTo>
                    <a:pt x="674" y="73"/>
                    <a:pt x="696" y="51"/>
                    <a:pt x="680" y="26"/>
                  </a:cubicBezTo>
                  <a:close/>
                </a:path>
              </a:pathLst>
            </a:cu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sp>
          <p:nvSpPr>
            <p:cNvPr id="66" name="Oval 26"/>
            <p:cNvSpPr>
              <a:spLocks noChangeArrowheads="1"/>
            </p:cNvSpPr>
            <p:nvPr/>
          </p:nvSpPr>
          <p:spPr bwMode="auto">
            <a:xfrm>
              <a:off x="2784" y="642"/>
              <a:ext cx="188" cy="187"/>
            </a:xfrm>
            <a:prstGeom prst="ellipse">
              <a:avLst/>
            </a:prstGeom>
            <a:grpFill/>
            <a:ln w="9525">
              <a:noFill/>
              <a:round/>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zh-CN">
                <a:solidFill>
                  <a:srgbClr val="000000"/>
                </a:solidFill>
                <a:latin typeface="Arial" panose="020B0604020202020204"/>
              </a:endParaRPr>
            </a:p>
          </p:txBody>
        </p:sp>
      </p:grpSp>
      <p:grpSp>
        <p:nvGrpSpPr>
          <p:cNvPr id="67" name="组合 66"/>
          <p:cNvGrpSpPr/>
          <p:nvPr/>
        </p:nvGrpSpPr>
        <p:grpSpPr>
          <a:xfrm>
            <a:off x="6089367" y="2040088"/>
            <a:ext cx="3675142" cy="871500"/>
            <a:chOff x="4639360" y="1628800"/>
            <a:chExt cx="3677056" cy="871500"/>
          </a:xfrm>
        </p:grpSpPr>
        <p:cxnSp>
          <p:nvCxnSpPr>
            <p:cNvPr id="68" name="直接连接符 67"/>
            <p:cNvCxnSpPr>
              <a:stCxn id="70" idx="7"/>
            </p:cNvCxnSpPr>
            <p:nvPr/>
          </p:nvCxnSpPr>
          <p:spPr>
            <a:xfrm>
              <a:off x="5510860" y="1628800"/>
              <a:ext cx="2805556"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69" name="组合 68"/>
            <p:cNvGrpSpPr/>
            <p:nvPr/>
          </p:nvGrpSpPr>
          <p:grpSpPr>
            <a:xfrm>
              <a:off x="4639360" y="1628800"/>
              <a:ext cx="902652" cy="871500"/>
              <a:chOff x="4639360" y="1628800"/>
              <a:chExt cx="902652" cy="871500"/>
            </a:xfrm>
          </p:grpSpPr>
          <p:sp>
            <p:nvSpPr>
              <p:cNvPr id="70" name="泪滴形 69"/>
              <p:cNvSpPr/>
              <p:nvPr/>
            </p:nvSpPr>
            <p:spPr>
              <a:xfrm>
                <a:off x="4639360" y="1628800"/>
                <a:ext cx="871500" cy="871500"/>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1" name="TextBox 70"/>
              <p:cNvSpPr txBox="1"/>
              <p:nvPr/>
            </p:nvSpPr>
            <p:spPr>
              <a:xfrm>
                <a:off x="4677916" y="1876762"/>
                <a:ext cx="864096" cy="400110"/>
              </a:xfrm>
              <a:prstGeom prst="rect">
                <a:avLst/>
              </a:prstGeom>
              <a:noFill/>
            </p:spPr>
            <p:txBody>
              <a:bodyPr wrap="square" rtlCol="0">
                <a:spAutoFit/>
              </a:bodyPr>
              <a:lstStyle/>
              <a:p>
                <a:pPr algn="ctr"/>
                <a:r>
                  <a:rPr lang="en-US" altLang="zh-CN" sz="2000" b="1" dirty="0">
                    <a:solidFill>
                      <a:srgbClr val="F8F8F8"/>
                    </a:solidFill>
                  </a:rPr>
                  <a:t>20%</a:t>
                </a:r>
                <a:endParaRPr lang="zh-CN" altLang="en-US" sz="2000" b="1" dirty="0">
                  <a:solidFill>
                    <a:srgbClr val="F8F8F8"/>
                  </a:solidFill>
                </a:endParaRPr>
              </a:p>
            </p:txBody>
          </p:sp>
        </p:grpSp>
      </p:grpSp>
      <p:grpSp>
        <p:nvGrpSpPr>
          <p:cNvPr id="72" name="组合 71"/>
          <p:cNvGrpSpPr/>
          <p:nvPr/>
        </p:nvGrpSpPr>
        <p:grpSpPr>
          <a:xfrm>
            <a:off x="6066509" y="3544852"/>
            <a:ext cx="3675142" cy="871500"/>
            <a:chOff x="4616490" y="3133564"/>
            <a:chExt cx="3677056" cy="871500"/>
          </a:xfrm>
        </p:grpSpPr>
        <p:cxnSp>
          <p:nvCxnSpPr>
            <p:cNvPr id="73" name="直接连接符 72"/>
            <p:cNvCxnSpPr/>
            <p:nvPr/>
          </p:nvCxnSpPr>
          <p:spPr>
            <a:xfrm>
              <a:off x="5487990" y="3133564"/>
              <a:ext cx="280555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74" name="组合 73"/>
            <p:cNvGrpSpPr/>
            <p:nvPr/>
          </p:nvGrpSpPr>
          <p:grpSpPr>
            <a:xfrm>
              <a:off x="4616490" y="3133564"/>
              <a:ext cx="886848" cy="871500"/>
              <a:chOff x="4616490" y="3133564"/>
              <a:chExt cx="886848" cy="871500"/>
            </a:xfrm>
          </p:grpSpPr>
          <p:sp>
            <p:nvSpPr>
              <p:cNvPr id="75" name="泪滴形 74"/>
              <p:cNvSpPr/>
              <p:nvPr/>
            </p:nvSpPr>
            <p:spPr>
              <a:xfrm>
                <a:off x="4616490" y="3133564"/>
                <a:ext cx="871500" cy="871500"/>
              </a:xfrm>
              <a:prstGeom prst="teardrop">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TextBox 75"/>
              <p:cNvSpPr txBox="1"/>
              <p:nvPr/>
            </p:nvSpPr>
            <p:spPr>
              <a:xfrm>
                <a:off x="4639242" y="3326773"/>
                <a:ext cx="864096" cy="400110"/>
              </a:xfrm>
              <a:prstGeom prst="rect">
                <a:avLst/>
              </a:prstGeom>
              <a:noFill/>
            </p:spPr>
            <p:txBody>
              <a:bodyPr wrap="square" rtlCol="0">
                <a:spAutoFit/>
              </a:bodyPr>
              <a:lstStyle/>
              <a:p>
                <a:pPr algn="ctr"/>
                <a:r>
                  <a:rPr lang="en-US" altLang="zh-CN" sz="2000" b="1" dirty="0">
                    <a:solidFill>
                      <a:srgbClr val="F8F8F8"/>
                    </a:solidFill>
                  </a:rPr>
                  <a:t>30%</a:t>
                </a:r>
                <a:endParaRPr lang="zh-CN" altLang="en-US" sz="2000" b="1" dirty="0">
                  <a:solidFill>
                    <a:srgbClr val="F8F8F8"/>
                  </a:solidFill>
                </a:endParaRPr>
              </a:p>
            </p:txBody>
          </p:sp>
        </p:grpSp>
      </p:grpSp>
      <p:grpSp>
        <p:nvGrpSpPr>
          <p:cNvPr id="77" name="组合 76"/>
          <p:cNvGrpSpPr/>
          <p:nvPr/>
        </p:nvGrpSpPr>
        <p:grpSpPr>
          <a:xfrm>
            <a:off x="6077939" y="4975640"/>
            <a:ext cx="3663713" cy="871500"/>
            <a:chOff x="4627925" y="4564352"/>
            <a:chExt cx="3665621" cy="871500"/>
          </a:xfrm>
        </p:grpSpPr>
        <p:cxnSp>
          <p:nvCxnSpPr>
            <p:cNvPr id="78" name="直接连接符 77"/>
            <p:cNvCxnSpPr/>
            <p:nvPr/>
          </p:nvCxnSpPr>
          <p:spPr>
            <a:xfrm>
              <a:off x="5487990" y="4564352"/>
              <a:ext cx="2805556"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79" name="组合 78"/>
            <p:cNvGrpSpPr/>
            <p:nvPr/>
          </p:nvGrpSpPr>
          <p:grpSpPr>
            <a:xfrm>
              <a:off x="4627925" y="4564352"/>
              <a:ext cx="891217" cy="871500"/>
              <a:chOff x="4627925" y="4564352"/>
              <a:chExt cx="891217" cy="871500"/>
            </a:xfrm>
          </p:grpSpPr>
          <p:sp>
            <p:nvSpPr>
              <p:cNvPr id="80" name="泪滴形 79"/>
              <p:cNvSpPr/>
              <p:nvPr/>
            </p:nvSpPr>
            <p:spPr>
              <a:xfrm>
                <a:off x="4627925" y="4564352"/>
                <a:ext cx="871500" cy="871500"/>
              </a:xfrm>
              <a:prstGeom prst="teardrop">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TextBox 80"/>
              <p:cNvSpPr txBox="1"/>
              <p:nvPr/>
            </p:nvSpPr>
            <p:spPr>
              <a:xfrm>
                <a:off x="4655046" y="4800047"/>
                <a:ext cx="864096" cy="400110"/>
              </a:xfrm>
              <a:prstGeom prst="rect">
                <a:avLst/>
              </a:prstGeom>
              <a:noFill/>
            </p:spPr>
            <p:txBody>
              <a:bodyPr wrap="square" rtlCol="0">
                <a:spAutoFit/>
              </a:bodyPr>
              <a:lstStyle/>
              <a:p>
                <a:pPr algn="ctr"/>
                <a:r>
                  <a:rPr lang="en-US" altLang="zh-CN" sz="2000" b="1" dirty="0">
                    <a:solidFill>
                      <a:srgbClr val="F8F8F8"/>
                    </a:solidFill>
                  </a:rPr>
                  <a:t>50%</a:t>
                </a:r>
                <a:endParaRPr lang="zh-CN" altLang="en-US" sz="2000" b="1" dirty="0">
                  <a:solidFill>
                    <a:srgbClr val="F8F8F8"/>
                  </a:solidFill>
                </a:endParaRPr>
              </a:p>
            </p:txBody>
          </p:sp>
        </p:grpSp>
      </p:grpSp>
      <p:sp>
        <p:nvSpPr>
          <p:cNvPr id="82" name="矩形 81"/>
          <p:cNvSpPr/>
          <p:nvPr/>
        </p:nvSpPr>
        <p:spPr>
          <a:xfrm>
            <a:off x="7107193" y="2132856"/>
            <a:ext cx="2739441" cy="738664"/>
          </a:xfrm>
          <a:prstGeom prst="rect">
            <a:avLst/>
          </a:prstGeom>
        </p:spPr>
        <p:txBody>
          <a:bodyPr wrap="square">
            <a:spAutoFit/>
          </a:bodyPr>
          <a:lstStyle/>
          <a:p>
            <a:pPr fontAlgn="base">
              <a:spcBef>
                <a:spcPct val="0"/>
              </a:spcBef>
              <a:spcAft>
                <a:spcPct val="0"/>
              </a:spcAft>
              <a:defRPr/>
            </a:pPr>
            <a:r>
              <a:rPr lang="zh-CN" altLang="en-US" sz="1400" dirty="0">
                <a:solidFill>
                  <a:schemeClr val="tx1">
                    <a:lumMod val="50000"/>
                    <a:lumOff val="50000"/>
                  </a:schemeClr>
                </a:solidFill>
                <a:latin typeface="+mj-ea"/>
                <a:sym typeface="微软雅黑" panose="020B0503020204020204" pitchFamily="34" charset="-122"/>
              </a:rPr>
              <a:t>在此录入上述图表的综合描述说明，在此录入上述图表的综合描述说明。</a:t>
            </a:r>
            <a:endParaRPr lang="zh-CN" altLang="en-US" sz="1400" dirty="0">
              <a:solidFill>
                <a:schemeClr val="accent2"/>
              </a:solidFill>
              <a:latin typeface="微软雅黑" panose="020B0503020204020204" pitchFamily="34" charset="-122"/>
              <a:ea typeface="微软雅黑" panose="020B0503020204020204" pitchFamily="34" charset="-122"/>
            </a:endParaRPr>
          </a:p>
        </p:txBody>
      </p:sp>
      <p:sp>
        <p:nvSpPr>
          <p:cNvPr id="83" name="矩形 82"/>
          <p:cNvSpPr/>
          <p:nvPr/>
        </p:nvSpPr>
        <p:spPr>
          <a:xfrm>
            <a:off x="7084335" y="3658554"/>
            <a:ext cx="2739441" cy="738664"/>
          </a:xfrm>
          <a:prstGeom prst="rect">
            <a:avLst/>
          </a:prstGeom>
        </p:spPr>
        <p:txBody>
          <a:bodyPr wrap="square">
            <a:spAutoFit/>
          </a:bodyPr>
          <a:lstStyle/>
          <a:p>
            <a:pPr fontAlgn="base">
              <a:spcBef>
                <a:spcPct val="0"/>
              </a:spcBef>
              <a:spcAft>
                <a:spcPct val="0"/>
              </a:spcAft>
              <a:defRPr/>
            </a:pPr>
            <a:r>
              <a:rPr lang="zh-CN" altLang="en-US" sz="1400" dirty="0">
                <a:solidFill>
                  <a:schemeClr val="tx1">
                    <a:lumMod val="50000"/>
                    <a:lumOff val="50000"/>
                  </a:schemeClr>
                </a:solidFill>
                <a:latin typeface="+mj-ea"/>
                <a:sym typeface="微软雅黑" panose="020B0503020204020204" pitchFamily="34" charset="-122"/>
              </a:rPr>
              <a:t>在此录入上述图表的综合描述说明，在此录入上述图表的综合描述说明。</a:t>
            </a:r>
            <a:endParaRPr lang="zh-CN" altLang="en-US" sz="1400" dirty="0">
              <a:solidFill>
                <a:schemeClr val="accent2"/>
              </a:solidFill>
              <a:latin typeface="微软雅黑" panose="020B0503020204020204" pitchFamily="34" charset="-122"/>
              <a:ea typeface="微软雅黑" panose="020B0503020204020204" pitchFamily="34" charset="-122"/>
            </a:endParaRPr>
          </a:p>
        </p:txBody>
      </p:sp>
      <p:sp>
        <p:nvSpPr>
          <p:cNvPr id="84" name="矩形 83"/>
          <p:cNvSpPr/>
          <p:nvPr/>
        </p:nvSpPr>
        <p:spPr>
          <a:xfrm>
            <a:off x="7115522" y="5072907"/>
            <a:ext cx="2739441" cy="738664"/>
          </a:xfrm>
          <a:prstGeom prst="rect">
            <a:avLst/>
          </a:prstGeom>
        </p:spPr>
        <p:txBody>
          <a:bodyPr wrap="square">
            <a:spAutoFit/>
          </a:bodyPr>
          <a:lstStyle/>
          <a:p>
            <a:pPr fontAlgn="base">
              <a:spcBef>
                <a:spcPct val="0"/>
              </a:spcBef>
              <a:spcAft>
                <a:spcPct val="0"/>
              </a:spcAft>
              <a:defRPr/>
            </a:pPr>
            <a:r>
              <a:rPr lang="zh-CN" altLang="en-US" sz="1400" dirty="0">
                <a:solidFill>
                  <a:schemeClr val="tx1">
                    <a:lumMod val="50000"/>
                    <a:lumOff val="50000"/>
                  </a:schemeClr>
                </a:solidFill>
                <a:latin typeface="+mj-ea"/>
                <a:sym typeface="微软雅黑" panose="020B0503020204020204" pitchFamily="34" charset="-122"/>
              </a:rPr>
              <a:t>在此录入上述图表的综合描述说明，在此录入上述图表的综合描述说明。</a:t>
            </a:r>
            <a:endParaRPr lang="zh-CN" altLang="en-US" sz="1400" dirty="0">
              <a:solidFill>
                <a:schemeClr val="accent2"/>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nodeType="withEffect">
                                  <p:stCondLst>
                                    <p:cond delay="10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nodeType="withEffect">
                                  <p:stCondLst>
                                    <p:cond delay="200"/>
                                  </p:stCondLst>
                                  <p:childTnLst>
                                    <p:set>
                                      <p:cBhvr>
                                        <p:cTn id="12" dur="1" fill="hold">
                                          <p:stCondLst>
                                            <p:cond delay="0"/>
                                          </p:stCondLst>
                                        </p:cTn>
                                        <p:tgtEl>
                                          <p:spTgt spid="46"/>
                                        </p:tgtEl>
                                        <p:attrNameLst>
                                          <p:attrName>style.visibility</p:attrName>
                                        </p:attrNameLst>
                                      </p:cBhvr>
                                      <p:to>
                                        <p:strVal val="visible"/>
                                      </p:to>
                                    </p:set>
                                    <p:animEffect transition="in" filter="fade">
                                      <p:cBhvr>
                                        <p:cTn id="13" dur="500"/>
                                        <p:tgtEl>
                                          <p:spTgt spid="46"/>
                                        </p:tgtEl>
                                      </p:cBhvr>
                                    </p:animEffect>
                                  </p:childTnLst>
                                </p:cTn>
                              </p:par>
                              <p:par>
                                <p:cTn id="14" presetID="10" presetClass="entr" presetSubtype="0" fill="hold" nodeType="withEffect">
                                  <p:stCondLst>
                                    <p:cond delay="300"/>
                                  </p:stCondLst>
                                  <p:childTnLst>
                                    <p:set>
                                      <p:cBhvr>
                                        <p:cTn id="15" dur="1" fill="hold">
                                          <p:stCondLst>
                                            <p:cond delay="0"/>
                                          </p:stCondLst>
                                        </p:cTn>
                                        <p:tgtEl>
                                          <p:spTgt spid="27"/>
                                        </p:tgtEl>
                                        <p:attrNameLst>
                                          <p:attrName>style.visibility</p:attrName>
                                        </p:attrNameLst>
                                      </p:cBhvr>
                                      <p:to>
                                        <p:strVal val="visible"/>
                                      </p:to>
                                    </p:set>
                                    <p:animEffect transition="in" filter="fade">
                                      <p:cBhvr>
                                        <p:cTn id="16" dur="500"/>
                                        <p:tgtEl>
                                          <p:spTgt spid="27"/>
                                        </p:tgtEl>
                                      </p:cBhvr>
                                    </p:animEffect>
                                  </p:childTnLst>
                                </p:cTn>
                              </p:par>
                              <p:par>
                                <p:cTn id="17" presetID="10" presetClass="entr" presetSubtype="0" fill="hold" nodeType="withEffect">
                                  <p:stCondLst>
                                    <p:cond delay="500"/>
                                  </p:stCondLst>
                                  <p:childTnLst>
                                    <p:set>
                                      <p:cBhvr>
                                        <p:cTn id="18" dur="1" fill="hold">
                                          <p:stCondLst>
                                            <p:cond delay="0"/>
                                          </p:stCondLst>
                                        </p:cTn>
                                        <p:tgtEl>
                                          <p:spTgt spid="55"/>
                                        </p:tgtEl>
                                        <p:attrNameLst>
                                          <p:attrName>style.visibility</p:attrName>
                                        </p:attrNameLst>
                                      </p:cBhvr>
                                      <p:to>
                                        <p:strVal val="visible"/>
                                      </p:to>
                                    </p:set>
                                    <p:animEffect transition="in" filter="fade">
                                      <p:cBhvr>
                                        <p:cTn id="19" dur="500"/>
                                        <p:tgtEl>
                                          <p:spTgt spid="55"/>
                                        </p:tgtEl>
                                      </p:cBhvr>
                                    </p:animEffect>
                                  </p:childTnLst>
                                </p:cTn>
                              </p:par>
                              <p:par>
                                <p:cTn id="20" presetID="10" presetClass="entr" presetSubtype="0" fill="hold" nodeType="withEffect">
                                  <p:stCondLst>
                                    <p:cond delay="600"/>
                                  </p:stCondLst>
                                  <p:childTnLst>
                                    <p:set>
                                      <p:cBhvr>
                                        <p:cTn id="21" dur="1" fill="hold">
                                          <p:stCondLst>
                                            <p:cond delay="0"/>
                                          </p:stCondLst>
                                        </p:cTn>
                                        <p:tgtEl>
                                          <p:spTgt spid="52"/>
                                        </p:tgtEl>
                                        <p:attrNameLst>
                                          <p:attrName>style.visibility</p:attrName>
                                        </p:attrNameLst>
                                      </p:cBhvr>
                                      <p:to>
                                        <p:strVal val="visible"/>
                                      </p:to>
                                    </p:set>
                                    <p:animEffect transition="in" filter="fade">
                                      <p:cBhvr>
                                        <p:cTn id="22" dur="500"/>
                                        <p:tgtEl>
                                          <p:spTgt spid="52"/>
                                        </p:tgtEl>
                                      </p:cBhvr>
                                    </p:animEffect>
                                  </p:childTnLst>
                                </p:cTn>
                              </p:par>
                              <p:par>
                                <p:cTn id="23" presetID="10" presetClass="entr" presetSubtype="0" fill="hold" nodeType="withEffect">
                                  <p:stCondLst>
                                    <p:cond delay="700"/>
                                  </p:stCondLst>
                                  <p:childTnLst>
                                    <p:set>
                                      <p:cBhvr>
                                        <p:cTn id="24" dur="1" fill="hold">
                                          <p:stCondLst>
                                            <p:cond delay="0"/>
                                          </p:stCondLst>
                                        </p:cTn>
                                        <p:tgtEl>
                                          <p:spTgt spid="49"/>
                                        </p:tgtEl>
                                        <p:attrNameLst>
                                          <p:attrName>style.visibility</p:attrName>
                                        </p:attrNameLst>
                                      </p:cBhvr>
                                      <p:to>
                                        <p:strVal val="visible"/>
                                      </p:to>
                                    </p:set>
                                    <p:animEffect transition="in" filter="fade">
                                      <p:cBhvr>
                                        <p:cTn id="25" dur="500"/>
                                        <p:tgtEl>
                                          <p:spTgt spid="49"/>
                                        </p:tgtEl>
                                      </p:cBhvr>
                                    </p:animEffect>
                                  </p:childTnLst>
                                </p:cTn>
                              </p:par>
                              <p:par>
                                <p:cTn id="26" presetID="10" presetClass="entr" presetSubtype="0" fill="hold" nodeType="withEffect">
                                  <p:stCondLst>
                                    <p:cond delay="900"/>
                                  </p:stCondLst>
                                  <p:childTnLst>
                                    <p:set>
                                      <p:cBhvr>
                                        <p:cTn id="27" dur="1" fill="hold">
                                          <p:stCondLst>
                                            <p:cond delay="0"/>
                                          </p:stCondLst>
                                        </p:cTn>
                                        <p:tgtEl>
                                          <p:spTgt spid="61"/>
                                        </p:tgtEl>
                                        <p:attrNameLst>
                                          <p:attrName>style.visibility</p:attrName>
                                        </p:attrNameLst>
                                      </p:cBhvr>
                                      <p:to>
                                        <p:strVal val="visible"/>
                                      </p:to>
                                    </p:set>
                                    <p:animEffect transition="in" filter="fade">
                                      <p:cBhvr>
                                        <p:cTn id="28" dur="500"/>
                                        <p:tgtEl>
                                          <p:spTgt spid="61"/>
                                        </p:tgtEl>
                                      </p:cBhvr>
                                    </p:animEffect>
                                  </p:childTnLst>
                                </p:cTn>
                              </p:par>
                              <p:par>
                                <p:cTn id="29" presetID="10" presetClass="entr" presetSubtype="0" fill="hold" nodeType="withEffect">
                                  <p:stCondLst>
                                    <p:cond delay="1000"/>
                                  </p:stCondLst>
                                  <p:childTnLst>
                                    <p:set>
                                      <p:cBhvr>
                                        <p:cTn id="30" dur="1" fill="hold">
                                          <p:stCondLst>
                                            <p:cond delay="0"/>
                                          </p:stCondLst>
                                        </p:cTn>
                                        <p:tgtEl>
                                          <p:spTgt spid="58"/>
                                        </p:tgtEl>
                                        <p:attrNameLst>
                                          <p:attrName>style.visibility</p:attrName>
                                        </p:attrNameLst>
                                      </p:cBhvr>
                                      <p:to>
                                        <p:strVal val="visible"/>
                                      </p:to>
                                    </p:set>
                                    <p:animEffect transition="in" filter="fade">
                                      <p:cBhvr>
                                        <p:cTn id="31" dur="500"/>
                                        <p:tgtEl>
                                          <p:spTgt spid="58"/>
                                        </p:tgtEl>
                                      </p:cBhvr>
                                    </p:animEffect>
                                  </p:childTnLst>
                                </p:cTn>
                              </p:par>
                              <p:par>
                                <p:cTn id="32" presetID="10" presetClass="entr" presetSubtype="0" fill="hold" nodeType="withEffect">
                                  <p:stCondLst>
                                    <p:cond delay="1100"/>
                                  </p:stCondLst>
                                  <p:childTnLst>
                                    <p:set>
                                      <p:cBhvr>
                                        <p:cTn id="33" dur="1" fill="hold">
                                          <p:stCondLst>
                                            <p:cond delay="0"/>
                                          </p:stCondLst>
                                        </p:cTn>
                                        <p:tgtEl>
                                          <p:spTgt spid="64"/>
                                        </p:tgtEl>
                                        <p:attrNameLst>
                                          <p:attrName>style.visibility</p:attrName>
                                        </p:attrNameLst>
                                      </p:cBhvr>
                                      <p:to>
                                        <p:strVal val="visible"/>
                                      </p:to>
                                    </p:set>
                                    <p:animEffect transition="in" filter="fade">
                                      <p:cBhvr>
                                        <p:cTn id="34" dur="500"/>
                                        <p:tgtEl>
                                          <p:spTgt spid="64"/>
                                        </p:tgtEl>
                                      </p:cBhvr>
                                    </p:animEffect>
                                  </p:childTnLst>
                                </p:cTn>
                              </p:par>
                            </p:childTnLst>
                          </p:cTn>
                        </p:par>
                        <p:par>
                          <p:cTn id="35" fill="hold">
                            <p:stCondLst>
                              <p:cond delay="500"/>
                            </p:stCondLst>
                            <p:childTnLst>
                              <p:par>
                                <p:cTn id="36" presetID="22" presetClass="entr" presetSubtype="8" fill="hold" nodeType="afterEffect">
                                  <p:stCondLst>
                                    <p:cond delay="0"/>
                                  </p:stCondLst>
                                  <p:childTnLst>
                                    <p:set>
                                      <p:cBhvr>
                                        <p:cTn id="37" dur="1" fill="hold">
                                          <p:stCondLst>
                                            <p:cond delay="0"/>
                                          </p:stCondLst>
                                        </p:cTn>
                                        <p:tgtEl>
                                          <p:spTgt spid="67"/>
                                        </p:tgtEl>
                                        <p:attrNameLst>
                                          <p:attrName>style.visibility</p:attrName>
                                        </p:attrNameLst>
                                      </p:cBhvr>
                                      <p:to>
                                        <p:strVal val="visible"/>
                                      </p:to>
                                    </p:set>
                                    <p:animEffect transition="in" filter="wipe(left)">
                                      <p:cBhvr>
                                        <p:cTn id="38" dur="500"/>
                                        <p:tgtEl>
                                          <p:spTgt spid="67"/>
                                        </p:tgtEl>
                                      </p:cBhvr>
                                    </p:animEffect>
                                  </p:childTnLst>
                                </p:cTn>
                              </p:par>
                              <p:par>
                                <p:cTn id="39" presetID="22" presetClass="entr" presetSubtype="1" fill="hold" grpId="0" nodeType="withEffect">
                                  <p:stCondLst>
                                    <p:cond delay="200"/>
                                  </p:stCondLst>
                                  <p:childTnLst>
                                    <p:set>
                                      <p:cBhvr>
                                        <p:cTn id="40" dur="1" fill="hold">
                                          <p:stCondLst>
                                            <p:cond delay="0"/>
                                          </p:stCondLst>
                                        </p:cTn>
                                        <p:tgtEl>
                                          <p:spTgt spid="82"/>
                                        </p:tgtEl>
                                        <p:attrNameLst>
                                          <p:attrName>style.visibility</p:attrName>
                                        </p:attrNameLst>
                                      </p:cBhvr>
                                      <p:to>
                                        <p:strVal val="visible"/>
                                      </p:to>
                                    </p:set>
                                    <p:animEffect transition="in" filter="wipe(up)">
                                      <p:cBhvr>
                                        <p:cTn id="41" dur="500"/>
                                        <p:tgtEl>
                                          <p:spTgt spid="82"/>
                                        </p:tgtEl>
                                      </p:cBhvr>
                                    </p:animEffect>
                                  </p:childTnLst>
                                </p:cTn>
                              </p:par>
                              <p:par>
                                <p:cTn id="42" presetID="22" presetClass="entr" presetSubtype="8" fill="hold" nodeType="withEffect">
                                  <p:stCondLst>
                                    <p:cond delay="500"/>
                                  </p:stCondLst>
                                  <p:childTnLst>
                                    <p:set>
                                      <p:cBhvr>
                                        <p:cTn id="43" dur="1" fill="hold">
                                          <p:stCondLst>
                                            <p:cond delay="0"/>
                                          </p:stCondLst>
                                        </p:cTn>
                                        <p:tgtEl>
                                          <p:spTgt spid="72"/>
                                        </p:tgtEl>
                                        <p:attrNameLst>
                                          <p:attrName>style.visibility</p:attrName>
                                        </p:attrNameLst>
                                      </p:cBhvr>
                                      <p:to>
                                        <p:strVal val="visible"/>
                                      </p:to>
                                    </p:set>
                                    <p:animEffect transition="in" filter="wipe(left)">
                                      <p:cBhvr>
                                        <p:cTn id="44" dur="500"/>
                                        <p:tgtEl>
                                          <p:spTgt spid="72"/>
                                        </p:tgtEl>
                                      </p:cBhvr>
                                    </p:animEffect>
                                  </p:childTnLst>
                                </p:cTn>
                              </p:par>
                              <p:par>
                                <p:cTn id="45" presetID="22" presetClass="entr" presetSubtype="1" fill="hold" grpId="0" nodeType="withEffect">
                                  <p:stCondLst>
                                    <p:cond delay="600"/>
                                  </p:stCondLst>
                                  <p:childTnLst>
                                    <p:set>
                                      <p:cBhvr>
                                        <p:cTn id="46" dur="1" fill="hold">
                                          <p:stCondLst>
                                            <p:cond delay="0"/>
                                          </p:stCondLst>
                                        </p:cTn>
                                        <p:tgtEl>
                                          <p:spTgt spid="83"/>
                                        </p:tgtEl>
                                        <p:attrNameLst>
                                          <p:attrName>style.visibility</p:attrName>
                                        </p:attrNameLst>
                                      </p:cBhvr>
                                      <p:to>
                                        <p:strVal val="visible"/>
                                      </p:to>
                                    </p:set>
                                    <p:animEffect transition="in" filter="wipe(up)">
                                      <p:cBhvr>
                                        <p:cTn id="47" dur="500"/>
                                        <p:tgtEl>
                                          <p:spTgt spid="83"/>
                                        </p:tgtEl>
                                      </p:cBhvr>
                                    </p:animEffect>
                                  </p:childTnLst>
                                </p:cTn>
                              </p:par>
                              <p:par>
                                <p:cTn id="48" presetID="22" presetClass="entr" presetSubtype="8" fill="hold" nodeType="withEffect">
                                  <p:stCondLst>
                                    <p:cond delay="900"/>
                                  </p:stCondLst>
                                  <p:childTnLst>
                                    <p:set>
                                      <p:cBhvr>
                                        <p:cTn id="49" dur="1" fill="hold">
                                          <p:stCondLst>
                                            <p:cond delay="0"/>
                                          </p:stCondLst>
                                        </p:cTn>
                                        <p:tgtEl>
                                          <p:spTgt spid="77"/>
                                        </p:tgtEl>
                                        <p:attrNameLst>
                                          <p:attrName>style.visibility</p:attrName>
                                        </p:attrNameLst>
                                      </p:cBhvr>
                                      <p:to>
                                        <p:strVal val="visible"/>
                                      </p:to>
                                    </p:set>
                                    <p:animEffect transition="in" filter="wipe(left)">
                                      <p:cBhvr>
                                        <p:cTn id="50" dur="500"/>
                                        <p:tgtEl>
                                          <p:spTgt spid="77"/>
                                        </p:tgtEl>
                                      </p:cBhvr>
                                    </p:animEffect>
                                  </p:childTnLst>
                                </p:cTn>
                              </p:par>
                              <p:par>
                                <p:cTn id="51" presetID="22" presetClass="entr" presetSubtype="1" fill="hold" grpId="0" nodeType="withEffect">
                                  <p:stCondLst>
                                    <p:cond delay="1000"/>
                                  </p:stCondLst>
                                  <p:childTnLst>
                                    <p:set>
                                      <p:cBhvr>
                                        <p:cTn id="52" dur="1" fill="hold">
                                          <p:stCondLst>
                                            <p:cond delay="0"/>
                                          </p:stCondLst>
                                        </p:cTn>
                                        <p:tgtEl>
                                          <p:spTgt spid="84"/>
                                        </p:tgtEl>
                                        <p:attrNameLst>
                                          <p:attrName>style.visibility</p:attrName>
                                        </p:attrNameLst>
                                      </p:cBhvr>
                                      <p:to>
                                        <p:strVal val="visible"/>
                                      </p:to>
                                    </p:set>
                                    <p:animEffect transition="in" filter="wipe(up)">
                                      <p:cBhvr>
                                        <p:cTn id="53"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2" grpId="0"/>
      <p:bldP spid="83" grpId="0"/>
      <p:bldP spid="84"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KMA1D1FEAF"/>
          <p:cNvSpPr>
            <a:spLocks noChangeArrowheads="1"/>
          </p:cNvSpPr>
          <p:nvPr/>
        </p:nvSpPr>
        <p:spPr bwMode="ltGray">
          <a:xfrm>
            <a:off x="7635524" y="1858803"/>
            <a:ext cx="2755359" cy="1935163"/>
          </a:xfrm>
          <a:prstGeom prst="rect">
            <a:avLst/>
          </a:prstGeom>
          <a:solidFill>
            <a:schemeClr val="accent2"/>
          </a:solidFill>
          <a:ln w="19050">
            <a:noFill/>
            <a:miter lim="800000"/>
          </a:ln>
          <a:effectLst/>
        </p:spPr>
        <p:txBody>
          <a:bodyPr wrap="none" lIns="97200" tIns="97200" rIns="98082" bIns="97200"/>
          <a:lstStyle/>
          <a:p>
            <a:pPr>
              <a:buSzPct val="80000"/>
              <a:buFont typeface="Marlett" pitchFamily="2" charset="2"/>
              <a:buChar char="i"/>
              <a:defRPr/>
            </a:pPr>
            <a:endParaRPr lang="ko-KR" altLang="ko-KR" b="1">
              <a:solidFill>
                <a:schemeClr val="bg1"/>
              </a:solidFill>
              <a:latin typeface="Arial" panose="020B0604020202020204" pitchFamily="34" charset="0"/>
              <a:ea typeface="굴림" pitchFamily="50" charset="-127"/>
              <a:cs typeface="Arial" panose="020B0604020202020204" pitchFamily="34" charset="0"/>
            </a:endParaRPr>
          </a:p>
        </p:txBody>
      </p:sp>
      <p:grpSp>
        <p:nvGrpSpPr>
          <p:cNvPr id="28" name="그룹 21"/>
          <p:cNvGrpSpPr/>
          <p:nvPr/>
        </p:nvGrpSpPr>
        <p:grpSpPr>
          <a:xfrm>
            <a:off x="8137408" y="2066305"/>
            <a:ext cx="2567104" cy="1488921"/>
            <a:chOff x="6794460" y="2050996"/>
            <a:chExt cx="2314044" cy="1488921"/>
          </a:xfrm>
          <a:noFill/>
        </p:grpSpPr>
        <p:sp>
          <p:nvSpPr>
            <p:cNvPr id="29" name="Text Box 5"/>
            <p:cNvSpPr txBox="1">
              <a:spLocks noChangeArrowheads="1"/>
            </p:cNvSpPr>
            <p:nvPr/>
          </p:nvSpPr>
          <p:spPr bwMode="auto">
            <a:xfrm>
              <a:off x="6794460" y="2708920"/>
              <a:ext cx="2314044" cy="830997"/>
            </a:xfrm>
            <a:prstGeom prst="rect">
              <a:avLst/>
            </a:prstGeom>
            <a:grpFill/>
            <a:ln w="9525">
              <a:noFill/>
              <a:miter lim="800000"/>
            </a:ln>
          </p:spPr>
          <p:txBody>
            <a:bodyPr>
              <a:spAutoFit/>
            </a:bodyPr>
            <a:lstStyle/>
            <a:p>
              <a:pPr marL="133350" indent="-133350">
                <a:buFont typeface="Arial" panose="020B0604020202020204" pitchFamily="34" charset="0"/>
                <a:buChar char="•"/>
                <a:defRPr/>
              </a:pPr>
              <a:r>
                <a:rPr lang="zh-CN" altLang="en-US" sz="1600" dirty="0">
                  <a:solidFill>
                    <a:srgbClr val="F8F8F8"/>
                  </a:solidFill>
                  <a:latin typeface="+mn-ea"/>
                  <a:cs typeface="Arial" panose="020B0604020202020204" pitchFamily="34" charset="0"/>
                </a:rPr>
                <a:t>单击此处添加文本</a:t>
              </a:r>
              <a:endParaRPr lang="en-US" altLang="ko-KR" sz="1600" dirty="0">
                <a:solidFill>
                  <a:srgbClr val="F8F8F8"/>
                </a:solidFill>
                <a:latin typeface="+mn-ea"/>
                <a:cs typeface="Arial" panose="020B0604020202020204" pitchFamily="34" charset="0"/>
              </a:endParaRPr>
            </a:p>
            <a:p>
              <a:pPr marL="133350" indent="-133350">
                <a:buFont typeface="Arial" panose="020B0604020202020204" pitchFamily="34" charset="0"/>
                <a:buChar char="•"/>
                <a:defRPr/>
              </a:pPr>
              <a:r>
                <a:rPr lang="zh-CN" altLang="en-US" sz="1600" dirty="0">
                  <a:solidFill>
                    <a:srgbClr val="F8F8F8"/>
                  </a:solidFill>
                  <a:latin typeface="+mn-ea"/>
                  <a:cs typeface="Arial" panose="020B0604020202020204" pitchFamily="34" charset="0"/>
                </a:rPr>
                <a:t>单击此处添加文本</a:t>
              </a:r>
              <a:endParaRPr lang="en-US" altLang="ko-KR" sz="1600" dirty="0">
                <a:solidFill>
                  <a:srgbClr val="F8F8F8"/>
                </a:solidFill>
                <a:latin typeface="+mn-ea"/>
                <a:cs typeface="Arial" panose="020B0604020202020204" pitchFamily="34" charset="0"/>
              </a:endParaRPr>
            </a:p>
            <a:p>
              <a:pPr marL="133350" indent="-133350">
                <a:buFont typeface="Arial" panose="020B0604020202020204" pitchFamily="34" charset="0"/>
                <a:buChar char="•"/>
                <a:defRPr/>
              </a:pPr>
              <a:r>
                <a:rPr lang="zh-CN" altLang="en-US" sz="1600" dirty="0">
                  <a:solidFill>
                    <a:srgbClr val="F8F8F8"/>
                  </a:solidFill>
                  <a:latin typeface="+mn-ea"/>
                  <a:cs typeface="Arial" panose="020B0604020202020204" pitchFamily="34" charset="0"/>
                </a:rPr>
                <a:t>单击此处添加文本</a:t>
              </a:r>
              <a:endParaRPr lang="en-US" altLang="ko-KR" sz="1600" dirty="0">
                <a:solidFill>
                  <a:srgbClr val="F8F8F8"/>
                </a:solidFill>
                <a:latin typeface="+mn-ea"/>
                <a:cs typeface="Arial" panose="020B0604020202020204" pitchFamily="34" charset="0"/>
              </a:endParaRPr>
            </a:p>
          </p:txBody>
        </p:sp>
        <p:sp>
          <p:nvSpPr>
            <p:cNvPr id="30" name="Text Box 5"/>
            <p:cNvSpPr txBox="1">
              <a:spLocks noChangeArrowheads="1"/>
            </p:cNvSpPr>
            <p:nvPr/>
          </p:nvSpPr>
          <p:spPr bwMode="auto">
            <a:xfrm>
              <a:off x="6794460" y="2050996"/>
              <a:ext cx="2314044" cy="584775"/>
            </a:xfrm>
            <a:prstGeom prst="rect">
              <a:avLst/>
            </a:prstGeom>
            <a:grpFill/>
            <a:ln w="9525">
              <a:noFill/>
              <a:miter lim="800000"/>
            </a:ln>
          </p:spPr>
          <p:txBody>
            <a:bodyPr>
              <a:spAutoFit/>
            </a:bodyPr>
            <a:lstStyle/>
            <a:p>
              <a:pPr marL="133350" indent="-133350">
                <a:defRPr/>
              </a:pPr>
              <a:r>
                <a:rPr lang="zh-CN" altLang="en-US" sz="3200" b="1" dirty="0">
                  <a:solidFill>
                    <a:srgbClr val="F8F8F8"/>
                  </a:solidFill>
                  <a:latin typeface="+mn-ea"/>
                  <a:cs typeface="Arial" panose="020B0604020202020204" pitchFamily="34" charset="0"/>
                </a:rPr>
                <a:t>主题三</a:t>
              </a:r>
              <a:endParaRPr lang="ko-KR" altLang="ko-KR" sz="3200" b="1" dirty="0">
                <a:solidFill>
                  <a:srgbClr val="F8F8F8"/>
                </a:solidFill>
                <a:latin typeface="+mn-ea"/>
                <a:cs typeface="Arial" panose="020B0604020202020204" pitchFamily="34" charset="0"/>
              </a:endParaRPr>
            </a:p>
          </p:txBody>
        </p:sp>
      </p:grpSp>
      <p:sp>
        <p:nvSpPr>
          <p:cNvPr id="41" name="矩形 40"/>
          <p:cNvSpPr/>
          <p:nvPr/>
        </p:nvSpPr>
        <p:spPr>
          <a:xfrm>
            <a:off x="1805913" y="4019041"/>
            <a:ext cx="2754772" cy="2232248"/>
          </a:xfrm>
          <a:prstGeom prst="rect">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1600" dirty="0">
                <a:solidFill>
                  <a:schemeClr val="bg1"/>
                </a:solidFill>
                <a:latin typeface="+mj-ea"/>
                <a:sym typeface="微软雅黑" panose="020B0503020204020204" pitchFamily="34" charset="-122"/>
              </a:rPr>
              <a:t>在此录入上述图表的综合描述说明，在此录入上述图表的综合描述说明。</a:t>
            </a:r>
            <a:endParaRPr lang="zh-CN" altLang="en-US" sz="1600" dirty="0">
              <a:solidFill>
                <a:schemeClr val="bg1"/>
              </a:solidFill>
            </a:endParaRPr>
          </a:p>
        </p:txBody>
      </p:sp>
      <p:sp>
        <p:nvSpPr>
          <p:cNvPr id="42" name="矩形 41"/>
          <p:cNvSpPr/>
          <p:nvPr/>
        </p:nvSpPr>
        <p:spPr>
          <a:xfrm>
            <a:off x="4705337" y="4019041"/>
            <a:ext cx="2771201" cy="2232248"/>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1600" dirty="0">
                <a:solidFill>
                  <a:schemeClr val="bg1"/>
                </a:solidFill>
                <a:latin typeface="+mj-ea"/>
                <a:sym typeface="微软雅黑" panose="020B0503020204020204" pitchFamily="34" charset="-122"/>
              </a:rPr>
              <a:t>在此录入上述图表的综合描述说明，在此录入上述图表的综合描述说明。</a:t>
            </a:r>
            <a:endParaRPr lang="zh-CN" altLang="en-US" sz="1600" dirty="0">
              <a:solidFill>
                <a:schemeClr val="bg1"/>
              </a:solidFill>
            </a:endParaRPr>
          </a:p>
        </p:txBody>
      </p:sp>
      <p:sp>
        <p:nvSpPr>
          <p:cNvPr id="43" name="矩形 42"/>
          <p:cNvSpPr/>
          <p:nvPr/>
        </p:nvSpPr>
        <p:spPr>
          <a:xfrm>
            <a:off x="7635524" y="4019041"/>
            <a:ext cx="2755359" cy="2232248"/>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zh-CN" altLang="en-US" sz="1600" dirty="0">
                <a:solidFill>
                  <a:schemeClr val="bg1"/>
                </a:solidFill>
                <a:latin typeface="+mj-ea"/>
                <a:sym typeface="微软雅黑" panose="020B0503020204020204" pitchFamily="34" charset="-122"/>
              </a:rPr>
              <a:t>在此录入上述图表的综合描述说明，在此录入上述图表的综合描述说明。</a:t>
            </a:r>
            <a:endParaRPr lang="zh-CN" altLang="en-US" sz="1600" dirty="0">
              <a:solidFill>
                <a:schemeClr val="bg1"/>
              </a:solidFill>
            </a:endParaRPr>
          </a:p>
        </p:txBody>
      </p:sp>
      <p:sp>
        <p:nvSpPr>
          <p:cNvPr id="44" name="KMA1D1FEAF"/>
          <p:cNvSpPr>
            <a:spLocks noChangeArrowheads="1"/>
          </p:cNvSpPr>
          <p:nvPr/>
        </p:nvSpPr>
        <p:spPr bwMode="ltGray">
          <a:xfrm>
            <a:off x="4715204" y="1858803"/>
            <a:ext cx="3237135" cy="1935163"/>
          </a:xfrm>
          <a:prstGeom prst="rightArrowCallout">
            <a:avLst>
              <a:gd name="adj1" fmla="val 23031"/>
              <a:gd name="adj2" fmla="val 25000"/>
              <a:gd name="adj3" fmla="val 12695"/>
              <a:gd name="adj4" fmla="val 84741"/>
            </a:avLst>
          </a:prstGeom>
          <a:solidFill>
            <a:schemeClr val="accent1"/>
          </a:solidFill>
          <a:ln w="19050">
            <a:noFill/>
            <a:miter lim="800000"/>
          </a:ln>
          <a:effectLst/>
        </p:spPr>
        <p:txBody>
          <a:bodyPr wrap="none" lIns="97200" tIns="97200" rIns="98082" bIns="97200"/>
          <a:lstStyle/>
          <a:p>
            <a:pPr>
              <a:buSzPct val="80000"/>
              <a:buFont typeface="Marlett" pitchFamily="2" charset="2"/>
              <a:buChar char="i"/>
              <a:defRPr/>
            </a:pPr>
            <a:endParaRPr lang="ko-KR" altLang="ko-KR" b="1">
              <a:solidFill>
                <a:schemeClr val="bg1"/>
              </a:solidFill>
              <a:latin typeface="Arial" panose="020B0604020202020204" pitchFamily="34" charset="0"/>
              <a:ea typeface="굴림" pitchFamily="50" charset="-127"/>
              <a:cs typeface="Arial" panose="020B0604020202020204" pitchFamily="34" charset="0"/>
            </a:endParaRPr>
          </a:p>
        </p:txBody>
      </p:sp>
      <p:grpSp>
        <p:nvGrpSpPr>
          <p:cNvPr id="45" name="그룹 21"/>
          <p:cNvGrpSpPr/>
          <p:nvPr/>
        </p:nvGrpSpPr>
        <p:grpSpPr>
          <a:xfrm>
            <a:off x="5105290" y="1994297"/>
            <a:ext cx="2567104" cy="1560929"/>
            <a:chOff x="6794460" y="1978988"/>
            <a:chExt cx="2314044" cy="1560929"/>
          </a:xfrm>
          <a:noFill/>
        </p:grpSpPr>
        <p:sp>
          <p:nvSpPr>
            <p:cNvPr id="46" name="Text Box 5"/>
            <p:cNvSpPr txBox="1">
              <a:spLocks noChangeArrowheads="1"/>
            </p:cNvSpPr>
            <p:nvPr/>
          </p:nvSpPr>
          <p:spPr bwMode="auto">
            <a:xfrm>
              <a:off x="6794460" y="2708920"/>
              <a:ext cx="2314044" cy="830997"/>
            </a:xfrm>
            <a:prstGeom prst="rect">
              <a:avLst/>
            </a:prstGeom>
            <a:grpFill/>
            <a:ln w="9525">
              <a:noFill/>
              <a:miter lim="800000"/>
            </a:ln>
          </p:spPr>
          <p:txBody>
            <a:bodyPr>
              <a:spAutoFit/>
            </a:bodyPr>
            <a:lstStyle/>
            <a:p>
              <a:pPr marL="133350" indent="-133350">
                <a:buFont typeface="Arial" panose="020B0604020202020204" pitchFamily="34" charset="0"/>
                <a:buChar char="•"/>
                <a:defRPr/>
              </a:pPr>
              <a:r>
                <a:rPr lang="zh-CN" altLang="en-US" sz="1600" dirty="0">
                  <a:solidFill>
                    <a:srgbClr val="F8F8F8"/>
                  </a:solidFill>
                  <a:latin typeface="+mn-ea"/>
                  <a:cs typeface="Arial" panose="020B0604020202020204" pitchFamily="34" charset="0"/>
                </a:rPr>
                <a:t>单击此处添加文本</a:t>
              </a:r>
              <a:endParaRPr lang="en-US" altLang="ko-KR" sz="1600" dirty="0">
                <a:solidFill>
                  <a:srgbClr val="F8F8F8"/>
                </a:solidFill>
                <a:latin typeface="+mn-ea"/>
                <a:cs typeface="Arial" panose="020B0604020202020204" pitchFamily="34" charset="0"/>
              </a:endParaRPr>
            </a:p>
            <a:p>
              <a:pPr marL="133350" indent="-133350">
                <a:buFont typeface="Arial" panose="020B0604020202020204" pitchFamily="34" charset="0"/>
                <a:buChar char="•"/>
                <a:defRPr/>
              </a:pPr>
              <a:r>
                <a:rPr lang="zh-CN" altLang="en-US" sz="1600" dirty="0">
                  <a:solidFill>
                    <a:srgbClr val="F8F8F8"/>
                  </a:solidFill>
                  <a:latin typeface="+mn-ea"/>
                  <a:cs typeface="Arial" panose="020B0604020202020204" pitchFamily="34" charset="0"/>
                </a:rPr>
                <a:t>单击此处添加文本</a:t>
              </a:r>
              <a:endParaRPr lang="en-US" altLang="ko-KR" sz="1600" dirty="0">
                <a:solidFill>
                  <a:srgbClr val="F8F8F8"/>
                </a:solidFill>
                <a:latin typeface="+mn-ea"/>
                <a:cs typeface="Arial" panose="020B0604020202020204" pitchFamily="34" charset="0"/>
              </a:endParaRPr>
            </a:p>
            <a:p>
              <a:pPr marL="133350" indent="-133350">
                <a:buFont typeface="Arial" panose="020B0604020202020204" pitchFamily="34" charset="0"/>
                <a:buChar char="•"/>
                <a:defRPr/>
              </a:pPr>
              <a:r>
                <a:rPr lang="zh-CN" altLang="en-US" sz="1600" dirty="0">
                  <a:solidFill>
                    <a:srgbClr val="F8F8F8"/>
                  </a:solidFill>
                  <a:latin typeface="+mn-ea"/>
                  <a:cs typeface="Arial" panose="020B0604020202020204" pitchFamily="34" charset="0"/>
                </a:rPr>
                <a:t>单击此处添加文本</a:t>
              </a:r>
              <a:endParaRPr lang="en-US" altLang="ko-KR" sz="1600" dirty="0">
                <a:solidFill>
                  <a:srgbClr val="F8F8F8"/>
                </a:solidFill>
                <a:latin typeface="+mn-ea"/>
                <a:cs typeface="Arial" panose="020B0604020202020204" pitchFamily="34" charset="0"/>
              </a:endParaRPr>
            </a:p>
          </p:txBody>
        </p:sp>
        <p:sp>
          <p:nvSpPr>
            <p:cNvPr id="47" name="Text Box 5"/>
            <p:cNvSpPr txBox="1">
              <a:spLocks noChangeArrowheads="1"/>
            </p:cNvSpPr>
            <p:nvPr/>
          </p:nvSpPr>
          <p:spPr bwMode="auto">
            <a:xfrm>
              <a:off x="6794460" y="1978988"/>
              <a:ext cx="2314044" cy="584775"/>
            </a:xfrm>
            <a:prstGeom prst="rect">
              <a:avLst/>
            </a:prstGeom>
            <a:grpFill/>
            <a:ln w="9525">
              <a:noFill/>
              <a:miter lim="800000"/>
            </a:ln>
          </p:spPr>
          <p:txBody>
            <a:bodyPr>
              <a:spAutoFit/>
            </a:bodyPr>
            <a:lstStyle/>
            <a:p>
              <a:pPr marL="133350" indent="-133350">
                <a:defRPr/>
              </a:pPr>
              <a:r>
                <a:rPr lang="zh-CN" altLang="en-US" sz="3200" b="1" dirty="0">
                  <a:solidFill>
                    <a:srgbClr val="F8F8F8"/>
                  </a:solidFill>
                  <a:latin typeface="+mn-ea"/>
                  <a:cs typeface="Arial" panose="020B0604020202020204" pitchFamily="34" charset="0"/>
                </a:rPr>
                <a:t>主题二</a:t>
              </a:r>
              <a:endParaRPr lang="ko-KR" altLang="ko-KR" sz="3200" b="1" dirty="0">
                <a:solidFill>
                  <a:srgbClr val="F8F8F8"/>
                </a:solidFill>
                <a:latin typeface="+mn-ea"/>
                <a:cs typeface="Arial" panose="020B0604020202020204" pitchFamily="34" charset="0"/>
              </a:endParaRPr>
            </a:p>
          </p:txBody>
        </p:sp>
      </p:grpSp>
      <p:sp>
        <p:nvSpPr>
          <p:cNvPr id="48" name="KMA1D1FEAF"/>
          <p:cNvSpPr>
            <a:spLocks noChangeArrowheads="1"/>
          </p:cNvSpPr>
          <p:nvPr/>
        </p:nvSpPr>
        <p:spPr bwMode="ltGray">
          <a:xfrm>
            <a:off x="1805915" y="1858803"/>
            <a:ext cx="3237135" cy="1935163"/>
          </a:xfrm>
          <a:prstGeom prst="rightArrowCallout">
            <a:avLst>
              <a:gd name="adj1" fmla="val 23031"/>
              <a:gd name="adj2" fmla="val 25000"/>
              <a:gd name="adj3" fmla="val 12695"/>
              <a:gd name="adj4" fmla="val 84741"/>
            </a:avLst>
          </a:prstGeom>
          <a:solidFill>
            <a:schemeClr val="tx2"/>
          </a:solidFill>
          <a:ln w="19050">
            <a:noFill/>
            <a:miter lim="800000"/>
          </a:ln>
          <a:effectLst/>
        </p:spPr>
        <p:txBody>
          <a:bodyPr wrap="none" lIns="97200" tIns="97200" rIns="98082" bIns="97200"/>
          <a:lstStyle/>
          <a:p>
            <a:pPr>
              <a:buSzPct val="80000"/>
              <a:buFont typeface="Marlett" pitchFamily="2" charset="2"/>
              <a:buChar char="i"/>
              <a:defRPr/>
            </a:pPr>
            <a:endParaRPr lang="ko-KR" altLang="ko-KR" b="1">
              <a:solidFill>
                <a:schemeClr val="bg1"/>
              </a:solidFill>
              <a:latin typeface="Arial" panose="020B0604020202020204" pitchFamily="34" charset="0"/>
              <a:ea typeface="굴림" pitchFamily="50" charset="-127"/>
              <a:cs typeface="Arial" panose="020B0604020202020204" pitchFamily="34" charset="0"/>
            </a:endParaRPr>
          </a:p>
        </p:txBody>
      </p:sp>
      <p:grpSp>
        <p:nvGrpSpPr>
          <p:cNvPr id="49" name="그룹 21"/>
          <p:cNvGrpSpPr/>
          <p:nvPr/>
        </p:nvGrpSpPr>
        <p:grpSpPr>
          <a:xfrm>
            <a:off x="1924109" y="2066305"/>
            <a:ext cx="2567104" cy="1488921"/>
            <a:chOff x="6794460" y="2050996"/>
            <a:chExt cx="2314044" cy="1488921"/>
          </a:xfrm>
          <a:solidFill>
            <a:schemeClr val="bg2"/>
          </a:solidFill>
        </p:grpSpPr>
        <p:sp>
          <p:nvSpPr>
            <p:cNvPr id="50" name="Text Box 5"/>
            <p:cNvSpPr txBox="1">
              <a:spLocks noChangeArrowheads="1"/>
            </p:cNvSpPr>
            <p:nvPr/>
          </p:nvSpPr>
          <p:spPr bwMode="auto">
            <a:xfrm>
              <a:off x="6794460" y="2708920"/>
              <a:ext cx="2314044" cy="830997"/>
            </a:xfrm>
            <a:prstGeom prst="rect">
              <a:avLst/>
            </a:prstGeom>
            <a:noFill/>
            <a:ln w="9525">
              <a:noFill/>
              <a:miter lim="800000"/>
            </a:ln>
          </p:spPr>
          <p:txBody>
            <a:bodyPr>
              <a:spAutoFit/>
            </a:bodyPr>
            <a:lstStyle/>
            <a:p>
              <a:pPr marL="133350" indent="-133350">
                <a:buFont typeface="Arial" panose="020B0604020202020204" pitchFamily="34" charset="0"/>
                <a:buChar char="•"/>
                <a:defRPr/>
              </a:pPr>
              <a:r>
                <a:rPr lang="zh-CN" altLang="en-US" sz="1600" dirty="0">
                  <a:solidFill>
                    <a:srgbClr val="F8F8F8"/>
                  </a:solidFill>
                  <a:latin typeface="+mn-ea"/>
                  <a:cs typeface="Arial" panose="020B0604020202020204" pitchFamily="34" charset="0"/>
                </a:rPr>
                <a:t>单击此处添加文本</a:t>
              </a:r>
              <a:endParaRPr lang="en-US" altLang="ko-KR" sz="1600" dirty="0">
                <a:solidFill>
                  <a:srgbClr val="F8F8F8"/>
                </a:solidFill>
                <a:latin typeface="+mn-ea"/>
                <a:cs typeface="Arial" panose="020B0604020202020204" pitchFamily="34" charset="0"/>
              </a:endParaRPr>
            </a:p>
            <a:p>
              <a:pPr marL="133350" indent="-133350">
                <a:buFont typeface="Arial" panose="020B0604020202020204" pitchFamily="34" charset="0"/>
                <a:buChar char="•"/>
                <a:defRPr/>
              </a:pPr>
              <a:r>
                <a:rPr lang="zh-CN" altLang="en-US" sz="1600" dirty="0">
                  <a:solidFill>
                    <a:srgbClr val="F8F8F8"/>
                  </a:solidFill>
                  <a:latin typeface="+mn-ea"/>
                  <a:cs typeface="Arial" panose="020B0604020202020204" pitchFamily="34" charset="0"/>
                </a:rPr>
                <a:t>单击此处添加文本</a:t>
              </a:r>
              <a:endParaRPr lang="en-US" altLang="ko-KR" sz="1600" dirty="0">
                <a:solidFill>
                  <a:srgbClr val="F8F8F8"/>
                </a:solidFill>
                <a:latin typeface="+mn-ea"/>
                <a:cs typeface="Arial" panose="020B0604020202020204" pitchFamily="34" charset="0"/>
              </a:endParaRPr>
            </a:p>
            <a:p>
              <a:pPr marL="133350" indent="-133350">
                <a:buFont typeface="Arial" panose="020B0604020202020204" pitchFamily="34" charset="0"/>
                <a:buChar char="•"/>
                <a:defRPr/>
              </a:pPr>
              <a:r>
                <a:rPr lang="zh-CN" altLang="en-US" sz="1600" dirty="0">
                  <a:solidFill>
                    <a:srgbClr val="F8F8F8"/>
                  </a:solidFill>
                  <a:latin typeface="+mn-ea"/>
                  <a:cs typeface="Arial" panose="020B0604020202020204" pitchFamily="34" charset="0"/>
                </a:rPr>
                <a:t>单击此处添加文本</a:t>
              </a:r>
              <a:endParaRPr lang="en-US" altLang="ko-KR" sz="1600" dirty="0">
                <a:solidFill>
                  <a:srgbClr val="F8F8F8"/>
                </a:solidFill>
                <a:latin typeface="+mn-ea"/>
                <a:cs typeface="Arial" panose="020B0604020202020204" pitchFamily="34" charset="0"/>
              </a:endParaRPr>
            </a:p>
          </p:txBody>
        </p:sp>
        <p:sp>
          <p:nvSpPr>
            <p:cNvPr id="51" name="Text Box 5"/>
            <p:cNvSpPr txBox="1">
              <a:spLocks noChangeArrowheads="1"/>
            </p:cNvSpPr>
            <p:nvPr/>
          </p:nvSpPr>
          <p:spPr bwMode="auto">
            <a:xfrm>
              <a:off x="6794460" y="2050996"/>
              <a:ext cx="2314044" cy="584775"/>
            </a:xfrm>
            <a:prstGeom prst="rect">
              <a:avLst/>
            </a:prstGeom>
            <a:noFill/>
            <a:ln w="9525">
              <a:noFill/>
              <a:miter lim="800000"/>
            </a:ln>
          </p:spPr>
          <p:txBody>
            <a:bodyPr>
              <a:spAutoFit/>
            </a:bodyPr>
            <a:lstStyle/>
            <a:p>
              <a:pPr marL="133350" indent="-133350">
                <a:defRPr/>
              </a:pPr>
              <a:r>
                <a:rPr lang="zh-CN" altLang="en-US" sz="3200" b="1" dirty="0">
                  <a:solidFill>
                    <a:srgbClr val="F8F8F8"/>
                  </a:solidFill>
                  <a:latin typeface="+mn-ea"/>
                  <a:cs typeface="Arial" panose="020B0604020202020204" pitchFamily="34" charset="0"/>
                </a:rPr>
                <a:t>主题一</a:t>
              </a:r>
              <a:endParaRPr lang="ko-KR" altLang="ko-KR" sz="3200" b="1" dirty="0">
                <a:solidFill>
                  <a:srgbClr val="F8F8F8"/>
                </a:solidFill>
                <a:latin typeface="+mn-ea"/>
                <a:cs typeface="Arial" panose="020B0604020202020204" pitchFamily="34" charset="0"/>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fill="hold"/>
                                        <p:tgtEl>
                                          <p:spTgt spid="48"/>
                                        </p:tgtEl>
                                        <p:attrNameLst>
                                          <p:attrName>ppt_x</p:attrName>
                                        </p:attrNameLst>
                                      </p:cBhvr>
                                      <p:tavLst>
                                        <p:tav tm="0">
                                          <p:val>
                                            <p:strVal val="0-#ppt_w/2"/>
                                          </p:val>
                                        </p:tav>
                                        <p:tav tm="100000">
                                          <p:val>
                                            <p:strVal val="#ppt_x"/>
                                          </p:val>
                                        </p:tav>
                                      </p:tavLst>
                                    </p:anim>
                                    <p:anim calcmode="lin" valueType="num">
                                      <p:cBhvr additive="base">
                                        <p:cTn id="8" dur="500" fill="hold"/>
                                        <p:tgtEl>
                                          <p:spTgt spid="48"/>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0-#ppt_w/2"/>
                                          </p:val>
                                        </p:tav>
                                        <p:tav tm="100000">
                                          <p:val>
                                            <p:strVal val="#ppt_x"/>
                                          </p:val>
                                        </p:tav>
                                      </p:tavLst>
                                    </p:anim>
                                    <p:anim calcmode="lin" valueType="num">
                                      <p:cBhvr additive="base">
                                        <p:cTn id="12" dur="500" fill="hold"/>
                                        <p:tgtEl>
                                          <p:spTgt spid="4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wipe(up)">
                                      <p:cBhvr>
                                        <p:cTn id="16" dur="500"/>
                                        <p:tgtEl>
                                          <p:spTgt spid="41"/>
                                        </p:tgtEl>
                                      </p:cBhvr>
                                    </p:animEffect>
                                  </p:childTnLst>
                                </p:cTn>
                              </p:par>
                            </p:childTnLst>
                          </p:cTn>
                        </p:par>
                        <p:par>
                          <p:cTn id="17" fill="hold">
                            <p:stCondLst>
                              <p:cond delay="1000"/>
                            </p:stCondLst>
                            <p:childTnLst>
                              <p:par>
                                <p:cTn id="18" presetID="2" presetClass="entr" presetSubtype="8" fill="hold" grpId="0" nodeType="afterEffect">
                                  <p:stCondLst>
                                    <p:cond delay="0"/>
                                  </p:stCondLst>
                                  <p:childTnLst>
                                    <p:set>
                                      <p:cBhvr>
                                        <p:cTn id="19" dur="1" fill="hold">
                                          <p:stCondLst>
                                            <p:cond delay="0"/>
                                          </p:stCondLst>
                                        </p:cTn>
                                        <p:tgtEl>
                                          <p:spTgt spid="44"/>
                                        </p:tgtEl>
                                        <p:attrNameLst>
                                          <p:attrName>style.visibility</p:attrName>
                                        </p:attrNameLst>
                                      </p:cBhvr>
                                      <p:to>
                                        <p:strVal val="visible"/>
                                      </p:to>
                                    </p:set>
                                    <p:anim calcmode="lin" valueType="num">
                                      <p:cBhvr additive="base">
                                        <p:cTn id="20" dur="500" fill="hold"/>
                                        <p:tgtEl>
                                          <p:spTgt spid="44"/>
                                        </p:tgtEl>
                                        <p:attrNameLst>
                                          <p:attrName>ppt_x</p:attrName>
                                        </p:attrNameLst>
                                      </p:cBhvr>
                                      <p:tavLst>
                                        <p:tav tm="0">
                                          <p:val>
                                            <p:strVal val="0-#ppt_w/2"/>
                                          </p:val>
                                        </p:tav>
                                        <p:tav tm="100000">
                                          <p:val>
                                            <p:strVal val="#ppt_x"/>
                                          </p:val>
                                        </p:tav>
                                      </p:tavLst>
                                    </p:anim>
                                    <p:anim calcmode="lin" valueType="num">
                                      <p:cBhvr additive="base">
                                        <p:cTn id="21" dur="500" fill="hold"/>
                                        <p:tgtEl>
                                          <p:spTgt spid="44"/>
                                        </p:tgtEl>
                                        <p:attrNameLst>
                                          <p:attrName>ppt_y</p:attrName>
                                        </p:attrNameLst>
                                      </p:cBhvr>
                                      <p:tavLst>
                                        <p:tav tm="0">
                                          <p:val>
                                            <p:strVal val="#ppt_y"/>
                                          </p:val>
                                        </p:tav>
                                        <p:tav tm="100000">
                                          <p:val>
                                            <p:strVal val="#ppt_y"/>
                                          </p:val>
                                        </p:tav>
                                      </p:tavLst>
                                    </p:anim>
                                  </p:childTnLst>
                                </p:cTn>
                              </p:par>
                              <p:par>
                                <p:cTn id="22" presetID="2" presetClass="entr" presetSubtype="8" fill="hold" nodeType="withEffect">
                                  <p:stCondLst>
                                    <p:cond delay="0"/>
                                  </p:stCondLst>
                                  <p:childTnLst>
                                    <p:set>
                                      <p:cBhvr>
                                        <p:cTn id="23" dur="1" fill="hold">
                                          <p:stCondLst>
                                            <p:cond delay="0"/>
                                          </p:stCondLst>
                                        </p:cTn>
                                        <p:tgtEl>
                                          <p:spTgt spid="45"/>
                                        </p:tgtEl>
                                        <p:attrNameLst>
                                          <p:attrName>style.visibility</p:attrName>
                                        </p:attrNameLst>
                                      </p:cBhvr>
                                      <p:to>
                                        <p:strVal val="visible"/>
                                      </p:to>
                                    </p:set>
                                    <p:anim calcmode="lin" valueType="num">
                                      <p:cBhvr additive="base">
                                        <p:cTn id="24" dur="500" fill="hold"/>
                                        <p:tgtEl>
                                          <p:spTgt spid="45"/>
                                        </p:tgtEl>
                                        <p:attrNameLst>
                                          <p:attrName>ppt_x</p:attrName>
                                        </p:attrNameLst>
                                      </p:cBhvr>
                                      <p:tavLst>
                                        <p:tav tm="0">
                                          <p:val>
                                            <p:strVal val="0-#ppt_w/2"/>
                                          </p:val>
                                        </p:tav>
                                        <p:tav tm="100000">
                                          <p:val>
                                            <p:strVal val="#ppt_x"/>
                                          </p:val>
                                        </p:tav>
                                      </p:tavLst>
                                    </p:anim>
                                    <p:anim calcmode="lin" valueType="num">
                                      <p:cBhvr additive="base">
                                        <p:cTn id="25" dur="500" fill="hold"/>
                                        <p:tgtEl>
                                          <p:spTgt spid="45"/>
                                        </p:tgtEl>
                                        <p:attrNameLst>
                                          <p:attrName>ppt_y</p:attrName>
                                        </p:attrNameLst>
                                      </p:cBhvr>
                                      <p:tavLst>
                                        <p:tav tm="0">
                                          <p:val>
                                            <p:strVal val="#ppt_y"/>
                                          </p:val>
                                        </p:tav>
                                        <p:tav tm="100000">
                                          <p:val>
                                            <p:strVal val="#ppt_y"/>
                                          </p:val>
                                        </p:tav>
                                      </p:tavLst>
                                    </p:anim>
                                  </p:childTnLst>
                                </p:cTn>
                              </p:par>
                            </p:childTnLst>
                          </p:cTn>
                        </p:par>
                        <p:par>
                          <p:cTn id="26" fill="hold">
                            <p:stCondLst>
                              <p:cond delay="1500"/>
                            </p:stCondLst>
                            <p:childTnLst>
                              <p:par>
                                <p:cTn id="27" presetID="22" presetClass="entr" presetSubtype="1" fill="hold" grpId="0" nodeType="afterEffect">
                                  <p:stCondLst>
                                    <p:cond delay="0"/>
                                  </p:stCondLst>
                                  <p:childTnLst>
                                    <p:set>
                                      <p:cBhvr>
                                        <p:cTn id="28" dur="1" fill="hold">
                                          <p:stCondLst>
                                            <p:cond delay="0"/>
                                          </p:stCondLst>
                                        </p:cTn>
                                        <p:tgtEl>
                                          <p:spTgt spid="42"/>
                                        </p:tgtEl>
                                        <p:attrNameLst>
                                          <p:attrName>style.visibility</p:attrName>
                                        </p:attrNameLst>
                                      </p:cBhvr>
                                      <p:to>
                                        <p:strVal val="visible"/>
                                      </p:to>
                                    </p:set>
                                    <p:animEffect transition="in" filter="wipe(up)">
                                      <p:cBhvr>
                                        <p:cTn id="29" dur="500"/>
                                        <p:tgtEl>
                                          <p:spTgt spid="42"/>
                                        </p:tgtEl>
                                      </p:cBhvr>
                                    </p:animEffect>
                                  </p:childTnLst>
                                </p:cTn>
                              </p:par>
                            </p:childTnLst>
                          </p:cTn>
                        </p:par>
                        <p:par>
                          <p:cTn id="30" fill="hold">
                            <p:stCondLst>
                              <p:cond delay="2000"/>
                            </p:stCondLst>
                            <p:childTnLst>
                              <p:par>
                                <p:cTn id="31" presetID="2" presetClass="entr" presetSubtype="8" fill="hold" grpId="0" nodeType="after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additive="base">
                                        <p:cTn id="33" dur="500" fill="hold"/>
                                        <p:tgtEl>
                                          <p:spTgt spid="27"/>
                                        </p:tgtEl>
                                        <p:attrNameLst>
                                          <p:attrName>ppt_x</p:attrName>
                                        </p:attrNameLst>
                                      </p:cBhvr>
                                      <p:tavLst>
                                        <p:tav tm="0">
                                          <p:val>
                                            <p:strVal val="0-#ppt_w/2"/>
                                          </p:val>
                                        </p:tav>
                                        <p:tav tm="100000">
                                          <p:val>
                                            <p:strVal val="#ppt_x"/>
                                          </p:val>
                                        </p:tav>
                                      </p:tavLst>
                                    </p:anim>
                                    <p:anim calcmode="lin" valueType="num">
                                      <p:cBhvr additive="base">
                                        <p:cTn id="34" dur="500" fill="hold"/>
                                        <p:tgtEl>
                                          <p:spTgt spid="27"/>
                                        </p:tgtEl>
                                        <p:attrNameLst>
                                          <p:attrName>ppt_y</p:attrName>
                                        </p:attrNameLst>
                                      </p:cBhvr>
                                      <p:tavLst>
                                        <p:tav tm="0">
                                          <p:val>
                                            <p:strVal val="#ppt_y"/>
                                          </p:val>
                                        </p:tav>
                                        <p:tav tm="100000">
                                          <p:val>
                                            <p:strVal val="#ppt_y"/>
                                          </p:val>
                                        </p:tav>
                                      </p:tavLst>
                                    </p:anim>
                                  </p:childTnLst>
                                </p:cTn>
                              </p:par>
                              <p:par>
                                <p:cTn id="35" presetID="2" presetClass="entr" presetSubtype="8" fill="hold" nodeType="withEffect">
                                  <p:stCondLst>
                                    <p:cond delay="0"/>
                                  </p:stCondLst>
                                  <p:childTnLst>
                                    <p:set>
                                      <p:cBhvr>
                                        <p:cTn id="36" dur="1" fill="hold">
                                          <p:stCondLst>
                                            <p:cond delay="0"/>
                                          </p:stCondLst>
                                        </p:cTn>
                                        <p:tgtEl>
                                          <p:spTgt spid="28"/>
                                        </p:tgtEl>
                                        <p:attrNameLst>
                                          <p:attrName>style.visibility</p:attrName>
                                        </p:attrNameLst>
                                      </p:cBhvr>
                                      <p:to>
                                        <p:strVal val="visible"/>
                                      </p:to>
                                    </p:set>
                                    <p:anim calcmode="lin" valueType="num">
                                      <p:cBhvr additive="base">
                                        <p:cTn id="37" dur="500" fill="hold"/>
                                        <p:tgtEl>
                                          <p:spTgt spid="28"/>
                                        </p:tgtEl>
                                        <p:attrNameLst>
                                          <p:attrName>ppt_x</p:attrName>
                                        </p:attrNameLst>
                                      </p:cBhvr>
                                      <p:tavLst>
                                        <p:tav tm="0">
                                          <p:val>
                                            <p:strVal val="0-#ppt_w/2"/>
                                          </p:val>
                                        </p:tav>
                                        <p:tav tm="100000">
                                          <p:val>
                                            <p:strVal val="#ppt_x"/>
                                          </p:val>
                                        </p:tav>
                                      </p:tavLst>
                                    </p:anim>
                                    <p:anim calcmode="lin" valueType="num">
                                      <p:cBhvr additive="base">
                                        <p:cTn id="38" dur="500" fill="hold"/>
                                        <p:tgtEl>
                                          <p:spTgt spid="28"/>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22" presetClass="entr" presetSubtype="1" fill="hold" grpId="0" nodeType="after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wipe(up)">
                                      <p:cBhvr>
                                        <p:cTn id="42"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41" grpId="0" animBg="1"/>
      <p:bldP spid="42" grpId="0" animBg="1"/>
      <p:bldP spid="43" grpId="0" animBg="1"/>
      <p:bldP spid="44" grpId="0" animBg="1"/>
      <p:bldP spid="48"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737434" y="2702809"/>
            <a:ext cx="6167202" cy="4794252"/>
          </a:xfrm>
          <a:prstGeom prst="rect">
            <a:avLst/>
          </a:prstGeom>
        </p:spPr>
      </p:pic>
      <p:pic>
        <p:nvPicPr>
          <p:cNvPr id="11" name="图片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66762" y="-465547"/>
            <a:ext cx="6096096" cy="5979722"/>
          </a:xfrm>
          <a:prstGeom prst="rect">
            <a:avLst/>
          </a:prstGeom>
        </p:spPr>
      </p:pic>
      <p:sp>
        <p:nvSpPr>
          <p:cNvPr id="12" name="文本框 11"/>
          <p:cNvSpPr txBox="1"/>
          <p:nvPr/>
        </p:nvSpPr>
        <p:spPr>
          <a:xfrm>
            <a:off x="2886443" y="1979222"/>
            <a:ext cx="6419115" cy="1323439"/>
          </a:xfrm>
          <a:prstGeom prst="rect">
            <a:avLst/>
          </a:prstGeom>
          <a:noFill/>
        </p:spPr>
        <p:txBody>
          <a:bodyPr wrap="square" rtlCol="0">
            <a:spAutoFit/>
          </a:bodyPr>
          <a:lstStyle/>
          <a:p>
            <a:pPr algn="ctr"/>
            <a:r>
              <a:rPr lang="zh-CN" altLang="en-US" sz="8000" b="1" dirty="0" smtClean="0">
                <a:solidFill>
                  <a:srgbClr val="796CC2"/>
                </a:solidFill>
                <a:latin typeface="微软雅黑" panose="020B0503020204020204" pitchFamily="34" charset="-122"/>
                <a:ea typeface="微软雅黑" panose="020B0503020204020204" pitchFamily="34" charset="-122"/>
              </a:rPr>
              <a:t>感谢您的观看</a:t>
            </a:r>
            <a:endParaRPr lang="zh-CN" altLang="en-US" sz="8000" b="1" dirty="0">
              <a:solidFill>
                <a:srgbClr val="796CC2"/>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3038872" y="3334991"/>
            <a:ext cx="6114256" cy="584775"/>
          </a:xfrm>
          <a:prstGeom prst="rect">
            <a:avLst/>
          </a:prstGeom>
          <a:noFill/>
        </p:spPr>
        <p:txBody>
          <a:bodyPr wrap="square" rtlCol="0">
            <a:spAutoFit/>
          </a:bodyPr>
          <a:lstStyle/>
          <a:p>
            <a:pPr algn="ctr"/>
            <a:r>
              <a:rPr lang="zh-CN" altLang="en-US" sz="3200" b="1" dirty="0" smtClean="0">
                <a:solidFill>
                  <a:srgbClr val="2F6FAD"/>
                </a:solidFill>
                <a:latin typeface="微软雅黑" panose="020B0503020204020204" pitchFamily="34" charset="-122"/>
                <a:ea typeface="微软雅黑" panose="020B0503020204020204" pitchFamily="34" charset="-122"/>
              </a:rPr>
              <a:t>清新</a:t>
            </a:r>
            <a:r>
              <a:rPr lang="zh-CN" altLang="en-US" sz="3200" b="1" dirty="0">
                <a:solidFill>
                  <a:srgbClr val="2F6FAD"/>
                </a:solidFill>
                <a:latin typeface="微软雅黑" panose="020B0503020204020204" pitchFamily="34" charset="-122"/>
                <a:ea typeface="微软雅黑" panose="020B0503020204020204" pitchFamily="34" charset="-122"/>
              </a:rPr>
              <a:t>简约工作汇报</a:t>
            </a:r>
            <a:r>
              <a:rPr lang="en-US" altLang="zh-CN" sz="3200" b="1" dirty="0">
                <a:solidFill>
                  <a:srgbClr val="2F6FAD"/>
                </a:solidFill>
                <a:latin typeface="微软雅黑" panose="020B0503020204020204" pitchFamily="34" charset="-122"/>
                <a:ea typeface="微软雅黑" panose="020B0503020204020204" pitchFamily="34" charset="-122"/>
              </a:rPr>
              <a:t>PPT</a:t>
            </a:r>
            <a:r>
              <a:rPr lang="zh-CN" altLang="en-US" sz="3200" b="1" dirty="0">
                <a:solidFill>
                  <a:srgbClr val="2F6FAD"/>
                </a:solidFill>
                <a:latin typeface="微软雅黑" panose="020B0503020204020204" pitchFamily="34" charset="-122"/>
                <a:ea typeface="微软雅黑" panose="020B0503020204020204" pitchFamily="34" charset="-122"/>
              </a:rPr>
              <a:t>模板</a:t>
            </a:r>
            <a:endParaRPr lang="zh-CN" altLang="en-US" sz="3200" b="1" dirty="0">
              <a:solidFill>
                <a:srgbClr val="2F6FAD"/>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4493150" y="4061769"/>
            <a:ext cx="3205700" cy="369332"/>
          </a:xfrm>
          <a:prstGeom prst="rect">
            <a:avLst/>
          </a:prstGeom>
          <a:noFill/>
        </p:spPr>
        <p:txBody>
          <a:bodyPr wrap="square" rtlCol="0">
            <a:spAutoFit/>
          </a:bodyPr>
          <a:lstStyle/>
          <a:p>
            <a:pPr algn="ctr"/>
            <a:r>
              <a:rPr lang="zh-CN" altLang="en-US" b="1" dirty="0">
                <a:solidFill>
                  <a:srgbClr val="59A5AD"/>
                </a:solidFill>
                <a:latin typeface="微软雅黑" panose="020B0503020204020204" pitchFamily="34" charset="-122"/>
                <a:ea typeface="微软雅黑" panose="020B0503020204020204" pitchFamily="34" charset="-122"/>
              </a:rPr>
              <a:t>简洁严谨适用于工作汇报总结</a:t>
            </a:r>
            <a:endParaRPr lang="zh-CN" altLang="en-US" b="1" dirty="0">
              <a:solidFill>
                <a:srgbClr val="59A5AD"/>
              </a:solidFill>
              <a:latin typeface="微软雅黑" panose="020B0503020204020204" pitchFamily="34" charset="-122"/>
              <a:ea typeface="微软雅黑" panose="020B0503020204020204" pitchFamily="34" charset="-122"/>
            </a:endParaRPr>
          </a:p>
        </p:txBody>
      </p:sp>
      <p:sp>
        <p:nvSpPr>
          <p:cNvPr id="15" name="文本框 14"/>
          <p:cNvSpPr txBox="1"/>
          <p:nvPr/>
        </p:nvSpPr>
        <p:spPr>
          <a:xfrm>
            <a:off x="2881208" y="4571001"/>
            <a:ext cx="6157207" cy="319405"/>
          </a:xfrm>
          <a:prstGeom prst="rect">
            <a:avLst/>
          </a:prstGeom>
          <a:noFill/>
        </p:spPr>
        <p:txBody>
          <a:bodyPr wrap="square" rtlCol="0">
            <a:spAutoFit/>
          </a:bodyPr>
          <a:lstStyle/>
          <a:p>
            <a:pPr algn="ctr"/>
            <a:r>
              <a:rPr lang="zh-CN" altLang="en-US" sz="1400" dirty="0">
                <a:solidFill>
                  <a:srgbClr val="59A5AD"/>
                </a:solidFill>
                <a:latin typeface="微软雅黑" panose="020B0503020204020204" pitchFamily="34" charset="-122"/>
                <a:ea typeface="微软雅黑" panose="020B0503020204020204" pitchFamily="34" charset="-122"/>
              </a:rPr>
              <a:t>汇报人</a:t>
            </a:r>
            <a:r>
              <a:rPr lang="zh-CN" altLang="en-US" sz="1400" dirty="0" smtClean="0">
                <a:solidFill>
                  <a:srgbClr val="59A5AD"/>
                </a:solidFill>
                <a:latin typeface="微软雅黑" panose="020B0503020204020204" pitchFamily="34" charset="-122"/>
                <a:ea typeface="微软雅黑" panose="020B0503020204020204" pitchFamily="34" charset="-122"/>
              </a:rPr>
              <a:t>：千图网</a:t>
            </a:r>
            <a:r>
              <a:rPr lang="en-US" altLang="zh-CN" sz="1400" dirty="0" smtClean="0">
                <a:solidFill>
                  <a:srgbClr val="59A5AD"/>
                </a:solidFill>
                <a:latin typeface="微软雅黑" panose="020B0503020204020204" pitchFamily="34" charset="-122"/>
                <a:ea typeface="微软雅黑" panose="020B0503020204020204" pitchFamily="34" charset="-122"/>
              </a:rPr>
              <a:t>    </a:t>
            </a:r>
            <a:r>
              <a:rPr lang="zh-CN" altLang="en-US" sz="1400" dirty="0" smtClean="0">
                <a:solidFill>
                  <a:srgbClr val="59A5AD"/>
                </a:solidFill>
                <a:latin typeface="微软雅黑" panose="020B0503020204020204" pitchFamily="34" charset="-122"/>
                <a:ea typeface="微软雅黑" panose="020B0503020204020204" pitchFamily="34" charset="-122"/>
              </a:rPr>
              <a:t>时间：</a:t>
            </a:r>
            <a:r>
              <a:rPr lang="en-US" altLang="zh-CN" sz="1400" dirty="0" smtClean="0">
                <a:solidFill>
                  <a:srgbClr val="59A5AD"/>
                </a:solidFill>
                <a:latin typeface="微软雅黑" panose="020B0503020204020204" pitchFamily="34" charset="-122"/>
                <a:ea typeface="微软雅黑" panose="020B0503020204020204" pitchFamily="34" charset="-122"/>
              </a:rPr>
              <a:t>2018.08.03</a:t>
            </a:r>
            <a:endParaRPr lang="zh-CN" altLang="en-US" sz="1400" dirty="0">
              <a:solidFill>
                <a:srgbClr val="59A5AD"/>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7356" y="1277901"/>
            <a:ext cx="1361818" cy="1118636"/>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iterate type="lt">
                                    <p:tmPct val="10000"/>
                                  </p:iterate>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Effect transition="in" filter="fade">
                                      <p:cBhvr>
                                        <p:cTn id="9" dur="500"/>
                                        <p:tgtEl>
                                          <p:spTgt spid="12"/>
                                        </p:tgtEl>
                                      </p:cBhvr>
                                    </p:animEffect>
                                    <p:anim calcmode="lin" valueType="num">
                                      <p:cBhvr>
                                        <p:cTn id="10" dur="500" fill="hold"/>
                                        <p:tgtEl>
                                          <p:spTgt spid="12"/>
                                        </p:tgtEl>
                                        <p:attrNameLst>
                                          <p:attrName>ppt_x</p:attrName>
                                        </p:attrNameLst>
                                      </p:cBhvr>
                                      <p:tavLst>
                                        <p:tav tm="0">
                                          <p:val>
                                            <p:fltVal val="0.5"/>
                                          </p:val>
                                        </p:tav>
                                        <p:tav tm="100000">
                                          <p:val>
                                            <p:strVal val="#ppt_x"/>
                                          </p:val>
                                        </p:tav>
                                      </p:tavLst>
                                    </p:anim>
                                    <p:anim calcmode="lin" valueType="num">
                                      <p:cBhvr>
                                        <p:cTn id="11" dur="500" fill="hold"/>
                                        <p:tgtEl>
                                          <p:spTgt spid="12"/>
                                        </p:tgtEl>
                                        <p:attrNameLst>
                                          <p:attrName>ppt_y</p:attrName>
                                        </p:attrNameLst>
                                      </p:cBhvr>
                                      <p:tavLst>
                                        <p:tav tm="0">
                                          <p:val>
                                            <p:fltVal val="0.5"/>
                                          </p:val>
                                        </p:tav>
                                        <p:tav tm="100000">
                                          <p:val>
                                            <p:strVal val="#ppt_y"/>
                                          </p:val>
                                        </p:tav>
                                      </p:tavLst>
                                    </p:anim>
                                  </p:childTnLst>
                                </p:cTn>
                              </p:par>
                            </p:childTnLst>
                          </p:cTn>
                        </p:par>
                        <p:par>
                          <p:cTn id="12" fill="hold">
                            <p:stCondLst>
                              <p:cond delay="750"/>
                            </p:stCondLst>
                            <p:childTnLst>
                              <p:par>
                                <p:cTn id="13" presetID="53" presetClass="entr" presetSubtype="16" fill="hold" grpId="0" nodeType="afterEffect">
                                  <p:stCondLst>
                                    <p:cond delay="0"/>
                                  </p:stCondLst>
                                  <p:iterate type="lt">
                                    <p:tmPct val="10000"/>
                                  </p:iterate>
                                  <p:childTnLst>
                                    <p:set>
                                      <p:cBhvr>
                                        <p:cTn id="14" dur="1" fill="hold">
                                          <p:stCondLst>
                                            <p:cond delay="0"/>
                                          </p:stCondLst>
                                        </p:cTn>
                                        <p:tgtEl>
                                          <p:spTgt spid="13"/>
                                        </p:tgtEl>
                                        <p:attrNameLst>
                                          <p:attrName>style.visibility</p:attrName>
                                        </p:attrNameLst>
                                      </p:cBhvr>
                                      <p:to>
                                        <p:strVal val="visible"/>
                                      </p:to>
                                    </p:set>
                                    <p:anim calcmode="lin" valueType="num">
                                      <p:cBhvr>
                                        <p:cTn id="15" dur="500" fill="hold"/>
                                        <p:tgtEl>
                                          <p:spTgt spid="13"/>
                                        </p:tgtEl>
                                        <p:attrNameLst>
                                          <p:attrName>ppt_w</p:attrName>
                                        </p:attrNameLst>
                                      </p:cBhvr>
                                      <p:tavLst>
                                        <p:tav tm="0">
                                          <p:val>
                                            <p:fltVal val="0"/>
                                          </p:val>
                                        </p:tav>
                                        <p:tav tm="100000">
                                          <p:val>
                                            <p:strVal val="#ppt_w"/>
                                          </p:val>
                                        </p:tav>
                                      </p:tavLst>
                                    </p:anim>
                                    <p:anim calcmode="lin" valueType="num">
                                      <p:cBhvr>
                                        <p:cTn id="16" dur="500" fill="hold"/>
                                        <p:tgtEl>
                                          <p:spTgt spid="13"/>
                                        </p:tgtEl>
                                        <p:attrNameLst>
                                          <p:attrName>ppt_h</p:attrName>
                                        </p:attrNameLst>
                                      </p:cBhvr>
                                      <p:tavLst>
                                        <p:tav tm="0">
                                          <p:val>
                                            <p:fltVal val="0"/>
                                          </p:val>
                                        </p:tav>
                                        <p:tav tm="100000">
                                          <p:val>
                                            <p:strVal val="#ppt_h"/>
                                          </p:val>
                                        </p:tav>
                                      </p:tavLst>
                                    </p:anim>
                                    <p:animEffect transition="in" filter="fade">
                                      <p:cBhvr>
                                        <p:cTn id="17" dur="500"/>
                                        <p:tgtEl>
                                          <p:spTgt spid="13"/>
                                        </p:tgtEl>
                                      </p:cBhvr>
                                    </p:animEffect>
                                  </p:childTnLst>
                                </p:cTn>
                              </p:par>
                            </p:childTnLst>
                          </p:cTn>
                        </p:par>
                        <p:par>
                          <p:cTn id="18" fill="hold">
                            <p:stCondLst>
                              <p:cond delay="1850"/>
                            </p:stCondLst>
                            <p:childTnLst>
                              <p:par>
                                <p:cTn id="19" presetID="16" presetClass="entr" presetSubtype="21" fill="hold" grpId="0"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barn(inVertical)">
                                      <p:cBhvr>
                                        <p:cTn id="21" dur="500"/>
                                        <p:tgtEl>
                                          <p:spTgt spid="14"/>
                                        </p:tgtEl>
                                      </p:cBhvr>
                                    </p:animEffect>
                                  </p:childTnLst>
                                </p:cTn>
                              </p:par>
                            </p:childTnLst>
                          </p:cTn>
                        </p:par>
                        <p:par>
                          <p:cTn id="22" fill="hold">
                            <p:stCondLst>
                              <p:cond delay="2350"/>
                            </p:stCondLst>
                            <p:childTnLst>
                              <p:par>
                                <p:cTn id="23" presetID="16" presetClass="entr" presetSubtype="37" fill="hold" grpId="0" nodeType="afterEffect">
                                  <p:stCondLst>
                                    <p:cond delay="0"/>
                                  </p:stCondLst>
                                  <p:childTnLst>
                                    <p:set>
                                      <p:cBhvr>
                                        <p:cTn id="24" dur="1" fill="hold">
                                          <p:stCondLst>
                                            <p:cond delay="0"/>
                                          </p:stCondLst>
                                        </p:cTn>
                                        <p:tgtEl>
                                          <p:spTgt spid="15"/>
                                        </p:tgtEl>
                                        <p:attrNameLst>
                                          <p:attrName>style.visibility</p:attrName>
                                        </p:attrNameLst>
                                      </p:cBhvr>
                                      <p:to>
                                        <p:strVal val="visible"/>
                                      </p:to>
                                    </p:set>
                                    <p:animEffect transition="in" filter="barn(outVertical)">
                                      <p:cBhvr>
                                        <p:cTn id="25" dur="1100"/>
                                        <p:tgtEl>
                                          <p:spTgt spid="15"/>
                                        </p:tgtEl>
                                      </p:cBhvr>
                                    </p:animEffect>
                                  </p:childTnLst>
                                </p:cTn>
                              </p:par>
                            </p:childTnLst>
                          </p:cTn>
                        </p:par>
                        <p:par>
                          <p:cTn id="26" fill="hold">
                            <p:stCondLst>
                              <p:cond delay="3850"/>
                            </p:stCondLst>
                            <p:childTnLst>
                              <p:par>
                                <p:cTn id="27" presetID="47" presetClass="entr" presetSubtype="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2"/>
          <p:cNvSpPr>
            <a:spLocks noChangeArrowheads="1"/>
          </p:cNvSpPr>
          <p:nvPr/>
        </p:nvSpPr>
        <p:spPr bwMode="auto">
          <a:xfrm>
            <a:off x="7239222" y="4684841"/>
            <a:ext cx="1752981" cy="1536771"/>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nchor="b"/>
          <a:lstStyle/>
          <a:p>
            <a:pPr>
              <a:lnSpc>
                <a:spcPct val="12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单击添加段落文字单击添加段落文字单击添加段落文字单击添加段落文字。</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nSpc>
                <a:spcPct val="120000"/>
              </a:lnSpc>
            </a:pP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6" name="AutoShape 3"/>
          <p:cNvSpPr>
            <a:spLocks noChangeArrowheads="1"/>
          </p:cNvSpPr>
          <p:nvPr/>
        </p:nvSpPr>
        <p:spPr bwMode="auto">
          <a:xfrm>
            <a:off x="3340118" y="4679140"/>
            <a:ext cx="1752983" cy="1540954"/>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nchor="b"/>
          <a:lstStyle/>
          <a:p>
            <a:pPr>
              <a:lnSpc>
                <a:spcPct val="12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单击添加段落文字单击添加段落文字单击添加段落文字单击添加段落文字。</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a:p>
            <a:pPr>
              <a:lnSpc>
                <a:spcPct val="120000"/>
              </a:lnSpc>
            </a:pP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7" name="AutoShape 4"/>
          <p:cNvSpPr>
            <a:spLocks noChangeArrowheads="1"/>
          </p:cNvSpPr>
          <p:nvPr/>
        </p:nvSpPr>
        <p:spPr bwMode="auto">
          <a:xfrm>
            <a:off x="5288719" y="1973140"/>
            <a:ext cx="1743486" cy="1531671"/>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lstStyle/>
          <a:p>
            <a:pPr>
              <a:lnSpc>
                <a:spcPct val="12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单击添加段落文字单击添加段落文字单击添加段落文字</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8" name="AutoShape 5"/>
          <p:cNvSpPr>
            <a:spLocks noChangeArrowheads="1"/>
          </p:cNvSpPr>
          <p:nvPr/>
        </p:nvSpPr>
        <p:spPr bwMode="auto">
          <a:xfrm>
            <a:off x="9138443" y="1973140"/>
            <a:ext cx="1762478" cy="1531671"/>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lstStyle/>
          <a:p>
            <a:pPr>
              <a:lnSpc>
                <a:spcPct val="12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单击添加段落文字单击添加段落文字单击添加段落文字</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0" name="AutoShape 6"/>
          <p:cNvSpPr>
            <a:spLocks noChangeArrowheads="1"/>
          </p:cNvSpPr>
          <p:nvPr/>
        </p:nvSpPr>
        <p:spPr bwMode="auto">
          <a:xfrm>
            <a:off x="1389618" y="1973140"/>
            <a:ext cx="1703602" cy="1531671"/>
          </a:xfrm>
          <a:prstGeom prst="roundRect">
            <a:avLst>
              <a:gd name="adj" fmla="val 0"/>
            </a:avLst>
          </a:prstGeom>
          <a:noFill/>
          <a:ln w="3175" algn="ctr">
            <a:solidFill>
              <a:srgbClr val="969696"/>
            </a:solidFill>
            <a:prstDash val="dash"/>
            <a:round/>
          </a:ln>
          <a:extLst>
            <a:ext uri="{909E8E84-426E-40DD-AFC4-6F175D3DCCD1}">
              <a14:hiddenFill xmlns:a14="http://schemas.microsoft.com/office/drawing/2010/main">
                <a:solidFill>
                  <a:srgbClr val="FFFFFF"/>
                </a:solidFill>
              </a14:hiddenFill>
            </a:ext>
          </a:extLst>
        </p:spPr>
        <p:txBody>
          <a:bodyPr/>
          <a:lstStyle/>
          <a:p>
            <a:pPr>
              <a:lnSpc>
                <a:spcPct val="12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单击添加段落文字单击添加段落文字单击添加段落文字</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11" name="AutoShape 9"/>
          <p:cNvSpPr>
            <a:spLocks noChangeArrowheads="1"/>
          </p:cNvSpPr>
          <p:nvPr/>
        </p:nvSpPr>
        <p:spPr bwMode="auto">
          <a:xfrm>
            <a:off x="3338220" y="3501008"/>
            <a:ext cx="2068252" cy="1189532"/>
          </a:xfrm>
          <a:prstGeom prst="chevron">
            <a:avLst>
              <a:gd name="adj" fmla="val 25780"/>
            </a:avLst>
          </a:prstGeom>
          <a:solidFill>
            <a:schemeClr val="accent3"/>
          </a:solidFill>
          <a:ln>
            <a:noFill/>
          </a:ln>
        </p:spPr>
        <p:txBody>
          <a:bodyPr wrap="none" anchor="ctr"/>
          <a:lstStyle/>
          <a:p>
            <a:pPr algn="ctr"/>
            <a:r>
              <a:rPr lang="en-US" altLang="zh-CN" sz="2400" dirty="0">
                <a:solidFill>
                  <a:srgbClr val="F8F8F8"/>
                </a:solidFill>
                <a:latin typeface="微软雅黑" panose="020B0503020204020204" pitchFamily="34" charset="-122"/>
                <a:ea typeface="微软雅黑" panose="020B0503020204020204" pitchFamily="34" charset="-122"/>
              </a:rPr>
              <a:t>NO.2</a:t>
            </a:r>
            <a:endParaRPr lang="en-US" altLang="zh-CN" sz="2400" dirty="0">
              <a:solidFill>
                <a:srgbClr val="F8F8F8"/>
              </a:solidFill>
              <a:latin typeface="微软雅黑" panose="020B0503020204020204" pitchFamily="34" charset="-122"/>
              <a:ea typeface="微软雅黑" panose="020B0503020204020204" pitchFamily="34" charset="-122"/>
            </a:endParaRPr>
          </a:p>
        </p:txBody>
      </p:sp>
      <p:sp>
        <p:nvSpPr>
          <p:cNvPr id="12" name="AutoShape 10"/>
          <p:cNvSpPr>
            <a:spLocks noChangeArrowheads="1"/>
          </p:cNvSpPr>
          <p:nvPr/>
        </p:nvSpPr>
        <p:spPr bwMode="auto">
          <a:xfrm>
            <a:off x="1389618" y="3501008"/>
            <a:ext cx="2068252" cy="1189532"/>
          </a:xfrm>
          <a:prstGeom prst="homePlate">
            <a:avLst>
              <a:gd name="adj" fmla="val 30492"/>
            </a:avLst>
          </a:prstGeom>
          <a:solidFill>
            <a:schemeClr val="accent4"/>
          </a:solidFill>
          <a:ln>
            <a:noFill/>
          </a:ln>
        </p:spPr>
        <p:txBody>
          <a:bodyPr wrap="none" anchor="ctr"/>
          <a:lstStyle/>
          <a:p>
            <a:pPr algn="ctr"/>
            <a:r>
              <a:rPr lang="en-US" altLang="zh-CN" sz="2400" dirty="0">
                <a:solidFill>
                  <a:srgbClr val="F8F8F8"/>
                </a:solidFill>
                <a:latin typeface="微软雅黑" panose="020B0503020204020204" pitchFamily="34" charset="-122"/>
                <a:ea typeface="微软雅黑" panose="020B0503020204020204" pitchFamily="34" charset="-122"/>
              </a:rPr>
              <a:t>NO.1</a:t>
            </a:r>
            <a:endParaRPr lang="en-US" altLang="zh-CN" sz="2400" dirty="0">
              <a:solidFill>
                <a:srgbClr val="F8F8F8"/>
              </a:solidFill>
              <a:latin typeface="微软雅黑" panose="020B0503020204020204" pitchFamily="34" charset="-122"/>
              <a:ea typeface="微软雅黑" panose="020B0503020204020204" pitchFamily="34" charset="-122"/>
            </a:endParaRPr>
          </a:p>
        </p:txBody>
      </p:sp>
      <p:sp>
        <p:nvSpPr>
          <p:cNvPr id="13" name="AutoShape 11"/>
          <p:cNvSpPr>
            <a:spLocks noChangeArrowheads="1"/>
          </p:cNvSpPr>
          <p:nvPr/>
        </p:nvSpPr>
        <p:spPr bwMode="auto">
          <a:xfrm>
            <a:off x="5286821" y="3501008"/>
            <a:ext cx="2068252" cy="1189532"/>
          </a:xfrm>
          <a:prstGeom prst="chevron">
            <a:avLst>
              <a:gd name="adj" fmla="val 25780"/>
            </a:avLst>
          </a:prstGeom>
          <a:solidFill>
            <a:schemeClr val="accent2"/>
          </a:solidFill>
          <a:ln>
            <a:noFill/>
          </a:ln>
        </p:spPr>
        <p:txBody>
          <a:bodyPr wrap="none" anchor="ctr"/>
          <a:lstStyle/>
          <a:p>
            <a:pPr algn="ctr"/>
            <a:r>
              <a:rPr lang="en-US" altLang="zh-CN" sz="2400">
                <a:solidFill>
                  <a:srgbClr val="F8F8F8"/>
                </a:solidFill>
                <a:latin typeface="微软雅黑" panose="020B0503020204020204" pitchFamily="34" charset="-122"/>
                <a:ea typeface="微软雅黑" panose="020B0503020204020204" pitchFamily="34" charset="-122"/>
              </a:rPr>
              <a:t>NO.3</a:t>
            </a:r>
            <a:endParaRPr lang="en-US" altLang="zh-CN" sz="2400">
              <a:solidFill>
                <a:srgbClr val="F8F8F8"/>
              </a:solidFill>
              <a:latin typeface="微软雅黑" panose="020B0503020204020204" pitchFamily="34" charset="-122"/>
              <a:ea typeface="微软雅黑" panose="020B0503020204020204" pitchFamily="34" charset="-122"/>
            </a:endParaRPr>
          </a:p>
        </p:txBody>
      </p:sp>
      <p:sp>
        <p:nvSpPr>
          <p:cNvPr id="14" name="AutoShape 12"/>
          <p:cNvSpPr>
            <a:spLocks noChangeArrowheads="1"/>
          </p:cNvSpPr>
          <p:nvPr/>
        </p:nvSpPr>
        <p:spPr bwMode="auto">
          <a:xfrm>
            <a:off x="7233523" y="3501008"/>
            <a:ext cx="2068254" cy="1189532"/>
          </a:xfrm>
          <a:prstGeom prst="chevron">
            <a:avLst>
              <a:gd name="adj" fmla="val 25780"/>
            </a:avLst>
          </a:prstGeom>
          <a:solidFill>
            <a:schemeClr val="accent1"/>
          </a:solidFill>
          <a:ln>
            <a:noFill/>
          </a:ln>
        </p:spPr>
        <p:txBody>
          <a:bodyPr wrap="none" anchor="ctr"/>
          <a:lstStyle/>
          <a:p>
            <a:pPr algn="ctr"/>
            <a:r>
              <a:rPr lang="en-US" altLang="zh-CN" sz="2400">
                <a:solidFill>
                  <a:srgbClr val="F8F8F8"/>
                </a:solidFill>
                <a:latin typeface="微软雅黑" panose="020B0503020204020204" pitchFamily="34" charset="-122"/>
                <a:ea typeface="微软雅黑" panose="020B0503020204020204" pitchFamily="34" charset="-122"/>
              </a:rPr>
              <a:t>NO.4</a:t>
            </a:r>
            <a:endParaRPr lang="en-US" altLang="zh-CN" sz="2400">
              <a:solidFill>
                <a:srgbClr val="F8F8F8"/>
              </a:solidFill>
              <a:latin typeface="微软雅黑" panose="020B0503020204020204" pitchFamily="34" charset="-122"/>
              <a:ea typeface="微软雅黑" panose="020B0503020204020204" pitchFamily="34" charset="-122"/>
            </a:endParaRPr>
          </a:p>
        </p:txBody>
      </p:sp>
      <p:sp>
        <p:nvSpPr>
          <p:cNvPr id="15" name="AutoShape 13"/>
          <p:cNvSpPr>
            <a:spLocks noChangeArrowheads="1"/>
          </p:cNvSpPr>
          <p:nvPr/>
        </p:nvSpPr>
        <p:spPr bwMode="auto">
          <a:xfrm>
            <a:off x="9140342" y="3501008"/>
            <a:ext cx="2068254" cy="1189532"/>
          </a:xfrm>
          <a:prstGeom prst="chevron">
            <a:avLst>
              <a:gd name="adj" fmla="val 25780"/>
            </a:avLst>
          </a:prstGeom>
          <a:solidFill>
            <a:schemeClr val="tx2"/>
          </a:solidFill>
          <a:ln>
            <a:noFill/>
          </a:ln>
        </p:spPr>
        <p:txBody>
          <a:bodyPr wrap="none" anchor="ctr"/>
          <a:lstStyle/>
          <a:p>
            <a:pPr algn="ctr"/>
            <a:r>
              <a:rPr lang="en-US" altLang="zh-CN" sz="2400">
                <a:solidFill>
                  <a:srgbClr val="F8F8F8"/>
                </a:solidFill>
                <a:latin typeface="微软雅黑" panose="020B0503020204020204" pitchFamily="34" charset="-122"/>
                <a:ea typeface="微软雅黑" panose="020B0503020204020204" pitchFamily="34" charset="-122"/>
              </a:rPr>
              <a:t>NO.5</a:t>
            </a:r>
            <a:endParaRPr lang="en-US" altLang="zh-CN" sz="2400">
              <a:solidFill>
                <a:srgbClr val="F8F8F8"/>
              </a:solidFill>
              <a:latin typeface="微软雅黑" panose="020B0503020204020204" pitchFamily="34" charset="-122"/>
              <a:ea typeface="微软雅黑" panose="020B0503020204020204" pitchFamily="34" charset="-122"/>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00" fill="hold"/>
                                        <p:tgtEl>
                                          <p:spTgt spid="12"/>
                                        </p:tgtEl>
                                        <p:attrNameLst>
                                          <p:attrName>ppt_x</p:attrName>
                                        </p:attrNameLst>
                                      </p:cBhvr>
                                      <p:tavLst>
                                        <p:tav tm="0">
                                          <p:val>
                                            <p:strVal val="0-#ppt_w/2"/>
                                          </p:val>
                                        </p:tav>
                                        <p:tav tm="100000">
                                          <p:val>
                                            <p:strVal val="#ppt_x"/>
                                          </p:val>
                                        </p:tav>
                                      </p:tavLst>
                                    </p:anim>
                                    <p:anim calcmode="lin" valueType="num">
                                      <p:cBhvr additive="base">
                                        <p:cTn id="8" dur="3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300" fill="hold"/>
                                        <p:tgtEl>
                                          <p:spTgt spid="11"/>
                                        </p:tgtEl>
                                        <p:attrNameLst>
                                          <p:attrName>ppt_x</p:attrName>
                                        </p:attrNameLst>
                                      </p:cBhvr>
                                      <p:tavLst>
                                        <p:tav tm="0">
                                          <p:val>
                                            <p:strVal val="0-#ppt_w/2"/>
                                          </p:val>
                                        </p:tav>
                                        <p:tav tm="100000">
                                          <p:val>
                                            <p:strVal val="#ppt_x"/>
                                          </p:val>
                                        </p:tav>
                                      </p:tavLst>
                                    </p:anim>
                                    <p:anim calcmode="lin" valueType="num">
                                      <p:cBhvr additive="base">
                                        <p:cTn id="17" dur="300" fill="hold"/>
                                        <p:tgtEl>
                                          <p:spTgt spid="11"/>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2" presetClass="entr" presetSubtype="1"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up)">
                                      <p:cBhvr>
                                        <p:cTn id="21" dur="500"/>
                                        <p:tgtEl>
                                          <p:spTgt spid="6"/>
                                        </p:tgtEl>
                                      </p:cBhvr>
                                    </p:animEffect>
                                  </p:childTnLst>
                                </p:cTn>
                              </p:par>
                            </p:childTnLst>
                          </p:cTn>
                        </p:par>
                        <p:par>
                          <p:cTn id="22" fill="hold">
                            <p:stCondLst>
                              <p:cond delay="2000"/>
                            </p:stCondLst>
                            <p:childTnLst>
                              <p:par>
                                <p:cTn id="23" presetID="2" presetClass="entr" presetSubtype="8" fill="hold" grpId="0" nodeType="after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300" fill="hold"/>
                                        <p:tgtEl>
                                          <p:spTgt spid="13"/>
                                        </p:tgtEl>
                                        <p:attrNameLst>
                                          <p:attrName>ppt_x</p:attrName>
                                        </p:attrNameLst>
                                      </p:cBhvr>
                                      <p:tavLst>
                                        <p:tav tm="0">
                                          <p:val>
                                            <p:strVal val="0-#ppt_w/2"/>
                                          </p:val>
                                        </p:tav>
                                        <p:tav tm="100000">
                                          <p:val>
                                            <p:strVal val="#ppt_x"/>
                                          </p:val>
                                        </p:tav>
                                      </p:tavLst>
                                    </p:anim>
                                    <p:anim calcmode="lin" valueType="num">
                                      <p:cBhvr additive="base">
                                        <p:cTn id="26" dur="300" fill="hold"/>
                                        <p:tgtEl>
                                          <p:spTgt spid="13"/>
                                        </p:tgtEl>
                                        <p:attrNameLst>
                                          <p:attrName>ppt_y</p:attrName>
                                        </p:attrNameLst>
                                      </p:cBhvr>
                                      <p:tavLst>
                                        <p:tav tm="0">
                                          <p:val>
                                            <p:strVal val="#ppt_y"/>
                                          </p:val>
                                        </p:tav>
                                        <p:tav tm="100000">
                                          <p:val>
                                            <p:strVal val="#ppt_y"/>
                                          </p:val>
                                        </p:tav>
                                      </p:tavLst>
                                    </p:anim>
                                  </p:childTnLst>
                                </p:cTn>
                              </p:par>
                            </p:childTnLst>
                          </p:cTn>
                        </p:par>
                        <p:par>
                          <p:cTn id="27" fill="hold">
                            <p:stCondLst>
                              <p:cond delay="2500"/>
                            </p:stCondLst>
                            <p:childTnLst>
                              <p:par>
                                <p:cTn id="28" presetID="22" presetClass="entr" presetSubtype="4" fill="hold" grpId="0" nodeType="after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ipe(down)">
                                      <p:cBhvr>
                                        <p:cTn id="30" dur="500"/>
                                        <p:tgtEl>
                                          <p:spTgt spid="7"/>
                                        </p:tgtEl>
                                      </p:cBhvr>
                                    </p:animEffect>
                                  </p:childTnLst>
                                </p:cTn>
                              </p:par>
                            </p:childTnLst>
                          </p:cTn>
                        </p:par>
                        <p:par>
                          <p:cTn id="31" fill="hold">
                            <p:stCondLst>
                              <p:cond delay="3000"/>
                            </p:stCondLst>
                            <p:childTnLst>
                              <p:par>
                                <p:cTn id="32" presetID="2" presetClass="entr" presetSubtype="8" fill="hold" grpId="0" nodeType="after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additive="base">
                                        <p:cTn id="34" dur="300" fill="hold"/>
                                        <p:tgtEl>
                                          <p:spTgt spid="14"/>
                                        </p:tgtEl>
                                        <p:attrNameLst>
                                          <p:attrName>ppt_x</p:attrName>
                                        </p:attrNameLst>
                                      </p:cBhvr>
                                      <p:tavLst>
                                        <p:tav tm="0">
                                          <p:val>
                                            <p:strVal val="0-#ppt_w/2"/>
                                          </p:val>
                                        </p:tav>
                                        <p:tav tm="100000">
                                          <p:val>
                                            <p:strVal val="#ppt_x"/>
                                          </p:val>
                                        </p:tav>
                                      </p:tavLst>
                                    </p:anim>
                                    <p:anim calcmode="lin" valueType="num">
                                      <p:cBhvr additive="base">
                                        <p:cTn id="35" dur="300" fill="hold"/>
                                        <p:tgtEl>
                                          <p:spTgt spid="14"/>
                                        </p:tgtEl>
                                        <p:attrNameLst>
                                          <p:attrName>ppt_y</p:attrName>
                                        </p:attrNameLst>
                                      </p:cBhvr>
                                      <p:tavLst>
                                        <p:tav tm="0">
                                          <p:val>
                                            <p:strVal val="#ppt_y"/>
                                          </p:val>
                                        </p:tav>
                                        <p:tav tm="100000">
                                          <p:val>
                                            <p:strVal val="#ppt_y"/>
                                          </p:val>
                                        </p:tav>
                                      </p:tavLst>
                                    </p:anim>
                                  </p:childTnLst>
                                </p:cTn>
                              </p:par>
                            </p:childTnLst>
                          </p:cTn>
                        </p:par>
                        <p:par>
                          <p:cTn id="36" fill="hold">
                            <p:stCondLst>
                              <p:cond delay="3500"/>
                            </p:stCondLst>
                            <p:childTnLst>
                              <p:par>
                                <p:cTn id="37" presetID="22" presetClass="entr" presetSubtype="1" fill="hold" grpId="0" nodeType="afterEffect">
                                  <p:stCondLst>
                                    <p:cond delay="0"/>
                                  </p:stCondLst>
                                  <p:childTnLst>
                                    <p:set>
                                      <p:cBhvr>
                                        <p:cTn id="38" dur="1" fill="hold">
                                          <p:stCondLst>
                                            <p:cond delay="0"/>
                                          </p:stCondLst>
                                        </p:cTn>
                                        <p:tgtEl>
                                          <p:spTgt spid="5"/>
                                        </p:tgtEl>
                                        <p:attrNameLst>
                                          <p:attrName>style.visibility</p:attrName>
                                        </p:attrNameLst>
                                      </p:cBhvr>
                                      <p:to>
                                        <p:strVal val="visible"/>
                                      </p:to>
                                    </p:set>
                                    <p:animEffect transition="in" filter="wipe(up)">
                                      <p:cBhvr>
                                        <p:cTn id="39" dur="500"/>
                                        <p:tgtEl>
                                          <p:spTgt spid="5"/>
                                        </p:tgtEl>
                                      </p:cBhvr>
                                    </p:animEffect>
                                  </p:childTnLst>
                                </p:cTn>
                              </p:par>
                            </p:childTnLst>
                          </p:cTn>
                        </p:par>
                        <p:par>
                          <p:cTn id="40" fill="hold">
                            <p:stCondLst>
                              <p:cond delay="4000"/>
                            </p:stCondLst>
                            <p:childTnLst>
                              <p:par>
                                <p:cTn id="41" presetID="2" presetClass="entr" presetSubtype="8" fill="hold" grpId="0" nodeType="after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additive="base">
                                        <p:cTn id="43" dur="300" fill="hold"/>
                                        <p:tgtEl>
                                          <p:spTgt spid="15"/>
                                        </p:tgtEl>
                                        <p:attrNameLst>
                                          <p:attrName>ppt_x</p:attrName>
                                        </p:attrNameLst>
                                      </p:cBhvr>
                                      <p:tavLst>
                                        <p:tav tm="0">
                                          <p:val>
                                            <p:strVal val="0-#ppt_w/2"/>
                                          </p:val>
                                        </p:tav>
                                        <p:tav tm="100000">
                                          <p:val>
                                            <p:strVal val="#ppt_x"/>
                                          </p:val>
                                        </p:tav>
                                      </p:tavLst>
                                    </p:anim>
                                    <p:anim calcmode="lin" valueType="num">
                                      <p:cBhvr additive="base">
                                        <p:cTn id="44" dur="300" fill="hold"/>
                                        <p:tgtEl>
                                          <p:spTgt spid="15"/>
                                        </p:tgtEl>
                                        <p:attrNameLst>
                                          <p:attrName>ppt_y</p:attrName>
                                        </p:attrNameLst>
                                      </p:cBhvr>
                                      <p:tavLst>
                                        <p:tav tm="0">
                                          <p:val>
                                            <p:strVal val="#ppt_y"/>
                                          </p:val>
                                        </p:tav>
                                        <p:tav tm="100000">
                                          <p:val>
                                            <p:strVal val="#ppt_y"/>
                                          </p:val>
                                        </p:tav>
                                      </p:tavLst>
                                    </p:anim>
                                  </p:childTnLst>
                                </p:cTn>
                              </p:par>
                            </p:childTnLst>
                          </p:cTn>
                        </p:par>
                        <p:par>
                          <p:cTn id="45" fill="hold">
                            <p:stCondLst>
                              <p:cond delay="4500"/>
                            </p:stCondLst>
                            <p:childTnLst>
                              <p:par>
                                <p:cTn id="46" presetID="22" presetClass="entr" presetSubtype="4" fill="hold" grpId="0" nodeType="after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wipe(down)">
                                      <p:cBhvr>
                                        <p:cTn id="4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0" grpId="0" animBg="1"/>
      <p:bldP spid="11" grpId="0" animBg="1"/>
      <p:bldP spid="12" grpId="0" animBg="1"/>
      <p:bldP spid="13" grpId="0" animBg="1"/>
      <p:bldP spid="14" grpId="0" animBg="1"/>
      <p:bldP spid="1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6" name="组合 55"/>
          <p:cNvGrpSpPr/>
          <p:nvPr/>
        </p:nvGrpSpPr>
        <p:grpSpPr bwMode="auto">
          <a:xfrm>
            <a:off x="4824828" y="2237984"/>
            <a:ext cx="6599768" cy="3936087"/>
            <a:chOff x="1116116" y="627534"/>
            <a:chExt cx="6985560" cy="4167397"/>
          </a:xfrm>
        </p:grpSpPr>
        <p:grpSp>
          <p:nvGrpSpPr>
            <p:cNvPr id="57" name="组合 90"/>
            <p:cNvGrpSpPr/>
            <p:nvPr/>
          </p:nvGrpSpPr>
          <p:grpSpPr bwMode="auto">
            <a:xfrm>
              <a:off x="2133254" y="1452049"/>
              <a:ext cx="5334385" cy="470512"/>
              <a:chOff x="1759346" y="2223103"/>
              <a:chExt cx="1524110" cy="470513"/>
            </a:xfrm>
          </p:grpSpPr>
          <p:sp>
            <p:nvSpPr>
              <p:cNvPr id="103" name="任意多边形 102"/>
              <p:cNvSpPr/>
              <p:nvPr/>
            </p:nvSpPr>
            <p:spPr bwMode="auto">
              <a:xfrm>
                <a:off x="1759346" y="2223103"/>
                <a:ext cx="1524110" cy="470513"/>
              </a:xfrm>
              <a:custGeom>
                <a:avLst/>
                <a:gdLst>
                  <a:gd name="connsiteX0" fmla="*/ 6980 w 2973545"/>
                  <a:gd name="connsiteY0" fmla="*/ 0 h 467670"/>
                  <a:gd name="connsiteX1" fmla="*/ 0 w 2973545"/>
                  <a:gd name="connsiteY1" fmla="*/ 460690 h 467670"/>
                  <a:gd name="connsiteX2" fmla="*/ 2973545 w 2973545"/>
                  <a:gd name="connsiteY2" fmla="*/ 467670 h 467670"/>
                  <a:gd name="connsiteX3" fmla="*/ 2903743 w 2973545"/>
                  <a:gd name="connsiteY3" fmla="*/ 6980 h 467670"/>
                  <a:gd name="connsiteX4" fmla="*/ 6980 w 2973545"/>
                  <a:gd name="connsiteY4" fmla="*/ 0 h 467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45" h="467670">
                    <a:moveTo>
                      <a:pt x="6980" y="0"/>
                    </a:moveTo>
                    <a:lnTo>
                      <a:pt x="0" y="460690"/>
                    </a:lnTo>
                    <a:lnTo>
                      <a:pt x="2973545" y="467670"/>
                    </a:lnTo>
                    <a:lnTo>
                      <a:pt x="2903743" y="6980"/>
                    </a:lnTo>
                    <a:lnTo>
                      <a:pt x="6980" y="0"/>
                    </a:lnTo>
                    <a:close/>
                  </a:path>
                </a:pathLst>
              </a:custGeom>
              <a:solidFill>
                <a:schemeClr val="tx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101" name="TextBox 100"/>
              <p:cNvSpPr txBox="1">
                <a:spLocks noChangeArrowheads="1"/>
              </p:cNvSpPr>
              <p:nvPr/>
            </p:nvSpPr>
            <p:spPr bwMode="auto">
              <a:xfrm>
                <a:off x="1971865" y="2297043"/>
                <a:ext cx="1053627" cy="391037"/>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kern="0" dirty="0">
                    <a:solidFill>
                      <a:prstClr val="white"/>
                    </a:solidFill>
                    <a:latin typeface="微软雅黑" panose="020B0503020204020204" pitchFamily="34" charset="-122"/>
                    <a:ea typeface="微软雅黑" panose="020B0503020204020204" pitchFamily="34" charset="-122"/>
                  </a:rPr>
                  <a:t>添加标题</a:t>
                </a:r>
                <a:endParaRPr lang="zh-CN" altLang="en-US" kern="0" dirty="0">
                  <a:solidFill>
                    <a:prstClr val="white"/>
                  </a:solidFill>
                  <a:latin typeface="微软雅黑" panose="020B0503020204020204" pitchFamily="34" charset="-122"/>
                  <a:ea typeface="微软雅黑" panose="020B0503020204020204" pitchFamily="34" charset="-122"/>
                </a:endParaRPr>
              </a:p>
            </p:txBody>
          </p:sp>
        </p:grpSp>
        <p:grpSp>
          <p:nvGrpSpPr>
            <p:cNvPr id="58" name="组合 91"/>
            <p:cNvGrpSpPr/>
            <p:nvPr/>
          </p:nvGrpSpPr>
          <p:grpSpPr bwMode="auto">
            <a:xfrm>
              <a:off x="2133257" y="2411001"/>
              <a:ext cx="4115610" cy="468273"/>
              <a:chOff x="1759318" y="2224792"/>
              <a:chExt cx="1524300" cy="468273"/>
            </a:xfrm>
          </p:grpSpPr>
          <p:sp>
            <p:nvSpPr>
              <p:cNvPr id="98" name="任意多边形 97"/>
              <p:cNvSpPr/>
              <p:nvPr/>
            </p:nvSpPr>
            <p:spPr bwMode="auto">
              <a:xfrm>
                <a:off x="1759318" y="2224792"/>
                <a:ext cx="1524300" cy="468273"/>
              </a:xfrm>
              <a:custGeom>
                <a:avLst/>
                <a:gdLst>
                  <a:gd name="connsiteX0" fmla="*/ 6980 w 2973545"/>
                  <a:gd name="connsiteY0" fmla="*/ 0 h 467670"/>
                  <a:gd name="connsiteX1" fmla="*/ 0 w 2973545"/>
                  <a:gd name="connsiteY1" fmla="*/ 460690 h 467670"/>
                  <a:gd name="connsiteX2" fmla="*/ 2973545 w 2973545"/>
                  <a:gd name="connsiteY2" fmla="*/ 467670 h 467670"/>
                  <a:gd name="connsiteX3" fmla="*/ 2903743 w 2973545"/>
                  <a:gd name="connsiteY3" fmla="*/ 6980 h 467670"/>
                  <a:gd name="connsiteX4" fmla="*/ 6980 w 2973545"/>
                  <a:gd name="connsiteY4" fmla="*/ 0 h 467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45" h="467670">
                    <a:moveTo>
                      <a:pt x="6980" y="0"/>
                    </a:moveTo>
                    <a:lnTo>
                      <a:pt x="0" y="460690"/>
                    </a:lnTo>
                    <a:lnTo>
                      <a:pt x="2973545" y="467670"/>
                    </a:lnTo>
                    <a:lnTo>
                      <a:pt x="2903743" y="6980"/>
                    </a:lnTo>
                    <a:lnTo>
                      <a:pt x="6980" y="0"/>
                    </a:lnTo>
                    <a:close/>
                  </a:path>
                </a:pathLst>
              </a:cu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96" name="TextBox 95"/>
              <p:cNvSpPr txBox="1">
                <a:spLocks noChangeArrowheads="1"/>
              </p:cNvSpPr>
              <p:nvPr/>
            </p:nvSpPr>
            <p:spPr bwMode="auto">
              <a:xfrm>
                <a:off x="2233950" y="2287527"/>
                <a:ext cx="925201" cy="391037"/>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kern="0" dirty="0">
                    <a:solidFill>
                      <a:prstClr val="white"/>
                    </a:solidFill>
                    <a:latin typeface="微软雅黑" panose="020B0503020204020204" pitchFamily="34" charset="-122"/>
                    <a:ea typeface="微软雅黑" panose="020B0503020204020204" pitchFamily="34" charset="-122"/>
                  </a:rPr>
                  <a:t>添加标题</a:t>
                </a:r>
                <a:endParaRPr lang="zh-CN" altLang="en-US" kern="0" dirty="0">
                  <a:solidFill>
                    <a:prstClr val="white"/>
                  </a:solidFill>
                  <a:latin typeface="微软雅黑" panose="020B0503020204020204" pitchFamily="34" charset="-122"/>
                  <a:ea typeface="微软雅黑" panose="020B0503020204020204" pitchFamily="34" charset="-122"/>
                </a:endParaRPr>
              </a:p>
            </p:txBody>
          </p:sp>
        </p:grpSp>
        <p:grpSp>
          <p:nvGrpSpPr>
            <p:cNvPr id="59" name="组合 97"/>
            <p:cNvGrpSpPr/>
            <p:nvPr/>
          </p:nvGrpSpPr>
          <p:grpSpPr bwMode="auto">
            <a:xfrm>
              <a:off x="2133602" y="3367556"/>
              <a:ext cx="2981624" cy="470665"/>
              <a:chOff x="1759446" y="2224085"/>
              <a:chExt cx="1529038" cy="470666"/>
            </a:xfrm>
          </p:grpSpPr>
          <p:grpSp>
            <p:nvGrpSpPr>
              <p:cNvPr id="90" name="组合 21"/>
              <p:cNvGrpSpPr/>
              <p:nvPr/>
            </p:nvGrpSpPr>
            <p:grpSpPr bwMode="auto">
              <a:xfrm>
                <a:off x="1759446" y="2224085"/>
                <a:ext cx="1529038" cy="470666"/>
                <a:chOff x="4013588" y="2289490"/>
                <a:chExt cx="2983405" cy="470611"/>
              </a:xfrm>
            </p:grpSpPr>
            <p:sp>
              <p:nvSpPr>
                <p:cNvPr id="93" name="任意多边形 92"/>
                <p:cNvSpPr/>
                <p:nvPr/>
              </p:nvSpPr>
              <p:spPr bwMode="auto">
                <a:xfrm>
                  <a:off x="4013588" y="2289490"/>
                  <a:ext cx="2973576" cy="468258"/>
                </a:xfrm>
                <a:custGeom>
                  <a:avLst/>
                  <a:gdLst>
                    <a:gd name="connsiteX0" fmla="*/ 6980 w 2973545"/>
                    <a:gd name="connsiteY0" fmla="*/ 0 h 467670"/>
                    <a:gd name="connsiteX1" fmla="*/ 0 w 2973545"/>
                    <a:gd name="connsiteY1" fmla="*/ 460690 h 467670"/>
                    <a:gd name="connsiteX2" fmla="*/ 2973545 w 2973545"/>
                    <a:gd name="connsiteY2" fmla="*/ 467670 h 467670"/>
                    <a:gd name="connsiteX3" fmla="*/ 2903743 w 2973545"/>
                    <a:gd name="connsiteY3" fmla="*/ 6980 h 467670"/>
                    <a:gd name="connsiteX4" fmla="*/ 6980 w 2973545"/>
                    <a:gd name="connsiteY4" fmla="*/ 0 h 467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45" h="467670">
                      <a:moveTo>
                        <a:pt x="6980" y="0"/>
                      </a:moveTo>
                      <a:lnTo>
                        <a:pt x="0" y="460690"/>
                      </a:lnTo>
                      <a:lnTo>
                        <a:pt x="2973545" y="467670"/>
                      </a:lnTo>
                      <a:lnTo>
                        <a:pt x="2903743" y="6980"/>
                      </a:lnTo>
                      <a:lnTo>
                        <a:pt x="6980" y="0"/>
                      </a:lnTo>
                      <a:close/>
                    </a:path>
                  </a:pathLst>
                </a:custGeom>
                <a:solidFill>
                  <a:schemeClr val="accent2"/>
                </a:solidFill>
                <a:ln w="3175">
                  <a:noFill/>
                </a:ln>
                <a:effectLst/>
                <a:scene3d>
                  <a:camera prst="orthographicFront"/>
                  <a:lightRig rig="balanced" dir="t"/>
                </a:scene3d>
                <a:sp3d extrusionH="247650">
                  <a:extrusionClr>
                    <a:srgbClr val="770B2C"/>
                  </a:extrusionClr>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94" name="任意多边形 93"/>
                <p:cNvSpPr/>
                <p:nvPr/>
              </p:nvSpPr>
              <p:spPr bwMode="auto">
                <a:xfrm>
                  <a:off x="5468129" y="2294123"/>
                  <a:ext cx="1528864" cy="465978"/>
                </a:xfrm>
                <a:custGeom>
                  <a:avLst/>
                  <a:gdLst>
                    <a:gd name="connsiteX0" fmla="*/ 1463040 w 1529542"/>
                    <a:gd name="connsiteY0" fmla="*/ 0 h 465512"/>
                    <a:gd name="connsiteX1" fmla="*/ 0 w 1529542"/>
                    <a:gd name="connsiteY1" fmla="*/ 465512 h 465512"/>
                    <a:gd name="connsiteX2" fmla="*/ 1529542 w 1529542"/>
                    <a:gd name="connsiteY2" fmla="*/ 459971 h 465512"/>
                    <a:gd name="connsiteX3" fmla="*/ 1463040 w 1529542"/>
                    <a:gd name="connsiteY3" fmla="*/ 0 h 465512"/>
                  </a:gdLst>
                  <a:ahLst/>
                  <a:cxnLst>
                    <a:cxn ang="0">
                      <a:pos x="connsiteX0" y="connsiteY0"/>
                    </a:cxn>
                    <a:cxn ang="0">
                      <a:pos x="connsiteX1" y="connsiteY1"/>
                    </a:cxn>
                    <a:cxn ang="0">
                      <a:pos x="connsiteX2" y="connsiteY2"/>
                    </a:cxn>
                    <a:cxn ang="0">
                      <a:pos x="connsiteX3" y="connsiteY3"/>
                    </a:cxn>
                  </a:cxnLst>
                  <a:rect l="l" t="t" r="r" b="b"/>
                  <a:pathLst>
                    <a:path w="1529542" h="465512">
                      <a:moveTo>
                        <a:pt x="1463040" y="0"/>
                      </a:moveTo>
                      <a:lnTo>
                        <a:pt x="0" y="465512"/>
                      </a:lnTo>
                      <a:lnTo>
                        <a:pt x="1529542" y="459971"/>
                      </a:lnTo>
                      <a:lnTo>
                        <a:pt x="1463040" y="0"/>
                      </a:lnTo>
                      <a:close/>
                    </a:path>
                  </a:pathLst>
                </a:custGeom>
                <a:solidFill>
                  <a:srgbClr val="C00000">
                    <a:alpha val="6000"/>
                  </a:srgbClr>
                </a:solidFill>
                <a:ln>
                  <a:noFill/>
                </a:ln>
              </p:spPr>
              <p:txBody>
                <a:bodyPr/>
                <a:lstStyle/>
                <a:p>
                  <a:pPr eaLnBrk="0" hangingPunct="0">
                    <a:defRPr/>
                  </a:pPr>
                  <a:endParaRPr lang="zh-CN" altLang="en-US" kern="0">
                    <a:solidFill>
                      <a:sysClr val="windowText" lastClr="000000"/>
                    </a:solidFill>
                  </a:endParaRPr>
                </a:p>
              </p:txBody>
            </p:sp>
          </p:grpSp>
          <p:sp>
            <p:nvSpPr>
              <p:cNvPr id="91" name="TextBox 90"/>
              <p:cNvSpPr txBox="1">
                <a:spLocks noChangeArrowheads="1"/>
              </p:cNvSpPr>
              <p:nvPr/>
            </p:nvSpPr>
            <p:spPr bwMode="auto">
              <a:xfrm>
                <a:off x="1927649" y="2269049"/>
                <a:ext cx="1263814" cy="391037"/>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kern="0" dirty="0">
                    <a:solidFill>
                      <a:prstClr val="white"/>
                    </a:solidFill>
                    <a:latin typeface="微软雅黑" panose="020B0503020204020204" pitchFamily="34" charset="-122"/>
                    <a:ea typeface="微软雅黑" panose="020B0503020204020204" pitchFamily="34" charset="-122"/>
                  </a:rPr>
                  <a:t>添加标题</a:t>
                </a:r>
                <a:endParaRPr lang="zh-CN" altLang="en-US" kern="0" dirty="0">
                  <a:solidFill>
                    <a:prstClr val="white"/>
                  </a:solidFill>
                  <a:latin typeface="微软雅黑" panose="020B0503020204020204" pitchFamily="34" charset="-122"/>
                  <a:ea typeface="微软雅黑" panose="020B0503020204020204" pitchFamily="34" charset="-122"/>
                </a:endParaRPr>
              </a:p>
            </p:txBody>
          </p:sp>
        </p:grpSp>
        <p:grpSp>
          <p:nvGrpSpPr>
            <p:cNvPr id="60" name="组合 103"/>
            <p:cNvGrpSpPr/>
            <p:nvPr/>
          </p:nvGrpSpPr>
          <p:grpSpPr bwMode="auto">
            <a:xfrm>
              <a:off x="2133258" y="4326660"/>
              <a:ext cx="1485385" cy="468271"/>
              <a:chOff x="1759092" y="2224339"/>
              <a:chExt cx="1523471" cy="468272"/>
            </a:xfrm>
          </p:grpSpPr>
          <p:sp>
            <p:nvSpPr>
              <p:cNvPr id="88" name="任意多边形 87"/>
              <p:cNvSpPr/>
              <p:nvPr/>
            </p:nvSpPr>
            <p:spPr bwMode="auto">
              <a:xfrm>
                <a:off x="1759092" y="2224339"/>
                <a:ext cx="1523471" cy="468272"/>
              </a:xfrm>
              <a:custGeom>
                <a:avLst/>
                <a:gdLst>
                  <a:gd name="connsiteX0" fmla="*/ 6980 w 2973545"/>
                  <a:gd name="connsiteY0" fmla="*/ 0 h 467670"/>
                  <a:gd name="connsiteX1" fmla="*/ 0 w 2973545"/>
                  <a:gd name="connsiteY1" fmla="*/ 460690 h 467670"/>
                  <a:gd name="connsiteX2" fmla="*/ 2973545 w 2973545"/>
                  <a:gd name="connsiteY2" fmla="*/ 467670 h 467670"/>
                  <a:gd name="connsiteX3" fmla="*/ 2903743 w 2973545"/>
                  <a:gd name="connsiteY3" fmla="*/ 6980 h 467670"/>
                  <a:gd name="connsiteX4" fmla="*/ 6980 w 2973545"/>
                  <a:gd name="connsiteY4" fmla="*/ 0 h 4676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73545" h="467670">
                    <a:moveTo>
                      <a:pt x="6980" y="0"/>
                    </a:moveTo>
                    <a:lnTo>
                      <a:pt x="0" y="460690"/>
                    </a:lnTo>
                    <a:lnTo>
                      <a:pt x="2973545" y="467670"/>
                    </a:lnTo>
                    <a:lnTo>
                      <a:pt x="2903743" y="6980"/>
                    </a:lnTo>
                    <a:lnTo>
                      <a:pt x="6980" y="0"/>
                    </a:lnTo>
                    <a:close/>
                  </a:path>
                </a:pathLst>
              </a:custGeom>
              <a:solidFill>
                <a:schemeClr val="accent3"/>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86" name="TextBox 85"/>
              <p:cNvSpPr txBox="1">
                <a:spLocks noChangeArrowheads="1"/>
              </p:cNvSpPr>
              <p:nvPr/>
            </p:nvSpPr>
            <p:spPr bwMode="auto">
              <a:xfrm>
                <a:off x="1783164" y="2278112"/>
                <a:ext cx="1489003" cy="391037"/>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kern="0" dirty="0">
                    <a:solidFill>
                      <a:prstClr val="white"/>
                    </a:solidFill>
                    <a:latin typeface="微软雅黑" panose="020B0503020204020204" pitchFamily="34" charset="-122"/>
                    <a:ea typeface="微软雅黑" panose="020B0503020204020204" pitchFamily="34" charset="-122"/>
                  </a:rPr>
                  <a:t>添加标题</a:t>
                </a:r>
                <a:endParaRPr lang="zh-CN" altLang="en-US" kern="0" dirty="0">
                  <a:solidFill>
                    <a:prstClr val="white"/>
                  </a:solidFill>
                  <a:latin typeface="微软雅黑" panose="020B0503020204020204" pitchFamily="34" charset="-122"/>
                  <a:ea typeface="微软雅黑" panose="020B0503020204020204" pitchFamily="34" charset="-122"/>
                </a:endParaRPr>
              </a:p>
            </p:txBody>
          </p:sp>
        </p:grpSp>
        <p:sp>
          <p:nvSpPr>
            <p:cNvPr id="61" name="TextBox 60"/>
            <p:cNvSpPr txBox="1">
              <a:spLocks noChangeArrowheads="1"/>
            </p:cNvSpPr>
            <p:nvPr/>
          </p:nvSpPr>
          <p:spPr bwMode="auto">
            <a:xfrm>
              <a:off x="1116116" y="2048034"/>
              <a:ext cx="761735" cy="782073"/>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2100" kern="0" dirty="0">
                  <a:solidFill>
                    <a:prstClr val="black">
                      <a:lumMod val="85000"/>
                      <a:lumOff val="15000"/>
                    </a:prstClr>
                  </a:solidFill>
                  <a:latin typeface="微软雅黑" panose="020B0503020204020204" pitchFamily="34" charset="-122"/>
                  <a:ea typeface="微软雅黑" panose="020B0503020204020204" pitchFamily="34" charset="-122"/>
                </a:rPr>
                <a:t>添加</a:t>
              </a:r>
              <a:endParaRPr lang="en-US" altLang="zh-CN" sz="2100" kern="0" dirty="0">
                <a:solidFill>
                  <a:prstClr val="black">
                    <a:lumMod val="85000"/>
                    <a:lumOff val="15000"/>
                  </a:prstClr>
                </a:solidFill>
                <a:latin typeface="微软雅黑" panose="020B0503020204020204" pitchFamily="34" charset="-122"/>
                <a:ea typeface="微软雅黑" panose="020B0503020204020204" pitchFamily="34" charset="-122"/>
              </a:endParaRPr>
            </a:p>
            <a:p>
              <a:pPr algn="ctr" eaLnBrk="1" hangingPunct="1">
                <a:defRPr/>
              </a:pPr>
              <a:r>
                <a:rPr lang="zh-CN" altLang="en-US" sz="2100" kern="0" dirty="0">
                  <a:solidFill>
                    <a:prstClr val="black">
                      <a:lumMod val="85000"/>
                      <a:lumOff val="15000"/>
                    </a:prstClr>
                  </a:solidFill>
                  <a:latin typeface="微软雅黑" panose="020B0503020204020204" pitchFamily="34" charset="-122"/>
                  <a:ea typeface="微软雅黑" panose="020B0503020204020204" pitchFamily="34" charset="-122"/>
                </a:rPr>
                <a:t>标题</a:t>
              </a:r>
              <a:endParaRPr lang="zh-CN" altLang="en-US" sz="2100" kern="0" dirty="0">
                <a:solidFill>
                  <a:prstClr val="black">
                    <a:lumMod val="85000"/>
                    <a:lumOff val="15000"/>
                  </a:prstClr>
                </a:solidFill>
                <a:latin typeface="微软雅黑" panose="020B0503020204020204" pitchFamily="34" charset="-122"/>
                <a:ea typeface="微软雅黑" panose="020B0503020204020204" pitchFamily="34" charset="-122"/>
              </a:endParaRPr>
            </a:p>
          </p:txBody>
        </p:sp>
        <p:grpSp>
          <p:nvGrpSpPr>
            <p:cNvPr id="62" name="组合 137"/>
            <p:cNvGrpSpPr/>
            <p:nvPr/>
          </p:nvGrpSpPr>
          <p:grpSpPr bwMode="auto">
            <a:xfrm>
              <a:off x="2097088" y="927571"/>
              <a:ext cx="5522912" cy="3678238"/>
              <a:chOff x="2097584" y="1600200"/>
              <a:chExt cx="5522416" cy="3679040"/>
            </a:xfrm>
          </p:grpSpPr>
          <p:cxnSp>
            <p:nvCxnSpPr>
              <p:cNvPr id="71" name="AutoShape 22"/>
              <p:cNvCxnSpPr>
                <a:cxnSpLocks noChangeShapeType="1"/>
              </p:cNvCxnSpPr>
              <p:nvPr/>
            </p:nvCxnSpPr>
            <p:spPr bwMode="auto">
              <a:xfrm rot="10800000" flipH="1" flipV="1">
                <a:off x="2097584" y="1658152"/>
                <a:ext cx="1588" cy="747713"/>
              </a:xfrm>
              <a:prstGeom prst="bentConnector3">
                <a:avLst>
                  <a:gd name="adj1" fmla="val -13200000"/>
                </a:avLst>
              </a:prstGeom>
              <a:noFill/>
              <a:ln w="38100">
                <a:solidFill>
                  <a:srgbClr val="969696"/>
                </a:solidFill>
                <a:miter lim="800000"/>
              </a:ln>
              <a:extLst>
                <a:ext uri="{909E8E84-426E-40DD-AFC4-6F175D3DCCD1}">
                  <a14:hiddenFill xmlns:a14="http://schemas.microsoft.com/office/drawing/2010/main">
                    <a:noFill/>
                  </a14:hiddenFill>
                </a:ext>
              </a:extLst>
            </p:spPr>
          </p:cxnSp>
          <p:cxnSp>
            <p:nvCxnSpPr>
              <p:cNvPr id="72" name="AutoShape 23"/>
              <p:cNvCxnSpPr>
                <a:cxnSpLocks noChangeShapeType="1"/>
              </p:cNvCxnSpPr>
              <p:nvPr/>
            </p:nvCxnSpPr>
            <p:spPr bwMode="auto">
              <a:xfrm rot="10800000" flipH="1" flipV="1">
                <a:off x="2097584" y="1658152"/>
                <a:ext cx="1588" cy="1704975"/>
              </a:xfrm>
              <a:prstGeom prst="bentConnector3">
                <a:avLst>
                  <a:gd name="adj1" fmla="val -13200000"/>
                </a:avLst>
              </a:prstGeom>
              <a:noFill/>
              <a:ln w="38100">
                <a:solidFill>
                  <a:srgbClr val="969696"/>
                </a:solidFill>
                <a:miter lim="800000"/>
              </a:ln>
              <a:extLst>
                <a:ext uri="{909E8E84-426E-40DD-AFC4-6F175D3DCCD1}">
                  <a14:hiddenFill xmlns:a14="http://schemas.microsoft.com/office/drawing/2010/main">
                    <a:noFill/>
                  </a14:hiddenFill>
                </a:ext>
              </a:extLst>
            </p:spPr>
          </p:cxnSp>
          <p:cxnSp>
            <p:nvCxnSpPr>
              <p:cNvPr id="73" name="AutoShape 24"/>
              <p:cNvCxnSpPr>
                <a:cxnSpLocks noChangeShapeType="1"/>
              </p:cNvCxnSpPr>
              <p:nvPr/>
            </p:nvCxnSpPr>
            <p:spPr bwMode="auto">
              <a:xfrm rot="10800000" flipH="1" flipV="1">
                <a:off x="2097584" y="1658152"/>
                <a:ext cx="1588" cy="2662238"/>
              </a:xfrm>
              <a:prstGeom prst="bentConnector3">
                <a:avLst>
                  <a:gd name="adj1" fmla="val -13200000"/>
                </a:avLst>
              </a:prstGeom>
              <a:noFill/>
              <a:ln w="38100">
                <a:solidFill>
                  <a:srgbClr val="969696"/>
                </a:solidFill>
                <a:miter lim="800000"/>
              </a:ln>
              <a:extLst>
                <a:ext uri="{909E8E84-426E-40DD-AFC4-6F175D3DCCD1}">
                  <a14:hiddenFill xmlns:a14="http://schemas.microsoft.com/office/drawing/2010/main">
                    <a:noFill/>
                  </a14:hiddenFill>
                </a:ext>
              </a:extLst>
            </p:spPr>
          </p:cxnSp>
          <p:cxnSp>
            <p:nvCxnSpPr>
              <p:cNvPr id="74" name="AutoShape 25"/>
              <p:cNvCxnSpPr>
                <a:cxnSpLocks noChangeShapeType="1"/>
              </p:cNvCxnSpPr>
              <p:nvPr/>
            </p:nvCxnSpPr>
            <p:spPr bwMode="auto">
              <a:xfrm rot="10800000" flipH="1" flipV="1">
                <a:off x="2097584" y="1658152"/>
                <a:ext cx="1588" cy="3621088"/>
              </a:xfrm>
              <a:prstGeom prst="bentConnector3">
                <a:avLst>
                  <a:gd name="adj1" fmla="val -13200000"/>
                </a:avLst>
              </a:prstGeom>
              <a:noFill/>
              <a:ln w="38100">
                <a:solidFill>
                  <a:srgbClr val="969696"/>
                </a:solidFill>
                <a:miter lim="800000"/>
              </a:ln>
              <a:extLst>
                <a:ext uri="{909E8E84-426E-40DD-AFC4-6F175D3DCCD1}">
                  <a14:hiddenFill xmlns:a14="http://schemas.microsoft.com/office/drawing/2010/main">
                    <a:noFill/>
                  </a14:hiddenFill>
                </a:ext>
              </a:extLst>
            </p:spPr>
          </p:cxnSp>
          <p:grpSp>
            <p:nvGrpSpPr>
              <p:cNvPr id="75" name="组合 136"/>
              <p:cNvGrpSpPr/>
              <p:nvPr/>
            </p:nvGrpSpPr>
            <p:grpSpPr bwMode="auto">
              <a:xfrm>
                <a:off x="2108200" y="1600200"/>
                <a:ext cx="5511800" cy="59989"/>
                <a:chOff x="2108200" y="1600200"/>
                <a:chExt cx="5511800" cy="59989"/>
              </a:xfrm>
            </p:grpSpPr>
            <p:sp>
              <p:nvSpPr>
                <p:cNvPr id="76" name="任意多边形 75"/>
                <p:cNvSpPr/>
                <p:nvPr/>
              </p:nvSpPr>
              <p:spPr>
                <a:xfrm>
                  <a:off x="2109106" y="1660903"/>
                  <a:ext cx="5504163" cy="0"/>
                </a:xfrm>
                <a:custGeom>
                  <a:avLst/>
                  <a:gdLst>
                    <a:gd name="connsiteX0" fmla="*/ 0 w 5198533"/>
                    <a:gd name="connsiteY0" fmla="*/ 0 h 0"/>
                    <a:gd name="connsiteX1" fmla="*/ 5198533 w 5198533"/>
                    <a:gd name="connsiteY1" fmla="*/ 0 h 0"/>
                    <a:gd name="connsiteX0-1" fmla="*/ 0 w 10478"/>
                    <a:gd name="connsiteY0-2" fmla="*/ 0 h 0"/>
                    <a:gd name="connsiteX1-3" fmla="*/ 10478 w 10478"/>
                    <a:gd name="connsiteY1-4" fmla="*/ 0 h 0"/>
                    <a:gd name="connsiteX0-5" fmla="*/ 0 w 10107"/>
                    <a:gd name="connsiteY0-6" fmla="*/ 0 h 0"/>
                    <a:gd name="connsiteX1-7" fmla="*/ 10107 w 10107"/>
                    <a:gd name="connsiteY1-8" fmla="*/ 0 h 0"/>
                  </a:gdLst>
                  <a:ahLst/>
                  <a:cxnLst>
                    <a:cxn ang="0">
                      <a:pos x="connsiteX0-1" y="connsiteY0-2"/>
                    </a:cxn>
                    <a:cxn ang="0">
                      <a:pos x="connsiteX1-3" y="connsiteY1-4"/>
                    </a:cxn>
                  </a:cxnLst>
                  <a:rect l="l" t="t" r="r" b="b"/>
                  <a:pathLst>
                    <a:path w="10107">
                      <a:moveTo>
                        <a:pt x="0" y="0"/>
                      </a:moveTo>
                      <a:lnTo>
                        <a:pt x="10107" y="0"/>
                      </a:lnTo>
                    </a:path>
                  </a:pathLst>
                </a:custGeom>
                <a:ln>
                  <a:solidFill>
                    <a:schemeClr val="tx1">
                      <a:lumMod val="75000"/>
                      <a:lumOff val="25000"/>
                    </a:schemeClr>
                  </a:solidFill>
                </a:ln>
              </p:spPr>
              <p:txBody>
                <a:bodyPr/>
                <a:lstStyle/>
                <a:p>
                  <a:pPr eaLnBrk="0" hangingPunct="0">
                    <a:defRPr/>
                  </a:pPr>
                  <a:endParaRPr lang="zh-CN" altLang="en-US">
                    <a:solidFill>
                      <a:prstClr val="black"/>
                    </a:solidFill>
                  </a:endParaRPr>
                </a:p>
              </p:txBody>
            </p:sp>
            <p:sp>
              <p:nvSpPr>
                <p:cNvPr id="77" name="任意多边形 76"/>
                <p:cNvSpPr/>
                <p:nvPr/>
              </p:nvSpPr>
              <p:spPr>
                <a:xfrm>
                  <a:off x="2109106"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tx1">
                      <a:lumMod val="75000"/>
                      <a:lumOff val="25000"/>
                    </a:schemeClr>
                  </a:solidFill>
                </a:ln>
              </p:spPr>
              <p:txBody>
                <a:bodyPr/>
                <a:lstStyle/>
                <a:p>
                  <a:pPr eaLnBrk="0" hangingPunct="0">
                    <a:defRPr/>
                  </a:pPr>
                  <a:endParaRPr lang="zh-CN" altLang="en-US">
                    <a:solidFill>
                      <a:prstClr val="black"/>
                    </a:solidFill>
                  </a:endParaRPr>
                </a:p>
              </p:txBody>
            </p:sp>
            <p:sp>
              <p:nvSpPr>
                <p:cNvPr id="78" name="任意多边形 77"/>
                <p:cNvSpPr/>
                <p:nvPr/>
              </p:nvSpPr>
              <p:spPr>
                <a:xfrm>
                  <a:off x="2837170"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tx1">
                      <a:lumMod val="75000"/>
                      <a:lumOff val="25000"/>
                    </a:schemeClr>
                  </a:solidFill>
                </a:ln>
              </p:spPr>
              <p:txBody>
                <a:bodyPr/>
                <a:lstStyle/>
                <a:p>
                  <a:pPr eaLnBrk="0" hangingPunct="0">
                    <a:defRPr/>
                  </a:pPr>
                  <a:endParaRPr lang="zh-CN" altLang="en-US">
                    <a:solidFill>
                      <a:prstClr val="black"/>
                    </a:solidFill>
                  </a:endParaRPr>
                </a:p>
              </p:txBody>
            </p:sp>
            <p:sp>
              <p:nvSpPr>
                <p:cNvPr id="79" name="任意多边形 78"/>
                <p:cNvSpPr/>
                <p:nvPr/>
              </p:nvSpPr>
              <p:spPr>
                <a:xfrm>
                  <a:off x="3654841"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tx1">
                      <a:lumMod val="75000"/>
                      <a:lumOff val="25000"/>
                    </a:schemeClr>
                  </a:solidFill>
                </a:ln>
              </p:spPr>
              <p:txBody>
                <a:bodyPr/>
                <a:lstStyle/>
                <a:p>
                  <a:pPr eaLnBrk="0" hangingPunct="0">
                    <a:defRPr/>
                  </a:pPr>
                  <a:endParaRPr lang="zh-CN" altLang="en-US">
                    <a:solidFill>
                      <a:prstClr val="black"/>
                    </a:solidFill>
                  </a:endParaRPr>
                </a:p>
              </p:txBody>
            </p:sp>
            <p:sp>
              <p:nvSpPr>
                <p:cNvPr id="80" name="任意多边形 79"/>
                <p:cNvSpPr/>
                <p:nvPr/>
              </p:nvSpPr>
              <p:spPr>
                <a:xfrm>
                  <a:off x="4447871"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tx1">
                      <a:lumMod val="75000"/>
                      <a:lumOff val="25000"/>
                    </a:schemeClr>
                  </a:solidFill>
                </a:ln>
              </p:spPr>
              <p:txBody>
                <a:bodyPr/>
                <a:lstStyle/>
                <a:p>
                  <a:pPr eaLnBrk="0" hangingPunct="0">
                    <a:defRPr/>
                  </a:pPr>
                  <a:endParaRPr lang="zh-CN" altLang="en-US">
                    <a:solidFill>
                      <a:prstClr val="black"/>
                    </a:solidFill>
                  </a:endParaRPr>
                </a:p>
              </p:txBody>
            </p:sp>
            <p:sp>
              <p:nvSpPr>
                <p:cNvPr id="81" name="任意多边形 80"/>
                <p:cNvSpPr/>
                <p:nvPr/>
              </p:nvSpPr>
              <p:spPr>
                <a:xfrm>
                  <a:off x="5249861"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tx1">
                      <a:lumMod val="75000"/>
                      <a:lumOff val="25000"/>
                    </a:schemeClr>
                  </a:solidFill>
                </a:ln>
              </p:spPr>
              <p:txBody>
                <a:bodyPr/>
                <a:lstStyle/>
                <a:p>
                  <a:pPr eaLnBrk="0" hangingPunct="0">
                    <a:defRPr/>
                  </a:pPr>
                  <a:endParaRPr lang="zh-CN" altLang="en-US">
                    <a:solidFill>
                      <a:prstClr val="black"/>
                    </a:solidFill>
                  </a:endParaRPr>
                </a:p>
              </p:txBody>
            </p:sp>
            <p:sp>
              <p:nvSpPr>
                <p:cNvPr id="82" name="任意多边形 81"/>
                <p:cNvSpPr/>
                <p:nvPr/>
              </p:nvSpPr>
              <p:spPr>
                <a:xfrm>
                  <a:off x="6054092"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tx1">
                      <a:lumMod val="75000"/>
                      <a:lumOff val="25000"/>
                    </a:schemeClr>
                  </a:solidFill>
                </a:ln>
              </p:spPr>
              <p:txBody>
                <a:bodyPr/>
                <a:lstStyle/>
                <a:p>
                  <a:pPr eaLnBrk="0" hangingPunct="0">
                    <a:defRPr/>
                  </a:pPr>
                  <a:endParaRPr lang="zh-CN" altLang="en-US">
                    <a:solidFill>
                      <a:prstClr val="black"/>
                    </a:solidFill>
                  </a:endParaRPr>
                </a:p>
              </p:txBody>
            </p:sp>
            <p:sp>
              <p:nvSpPr>
                <p:cNvPr id="83" name="任意多边形 82"/>
                <p:cNvSpPr/>
                <p:nvPr/>
              </p:nvSpPr>
              <p:spPr>
                <a:xfrm>
                  <a:off x="6847122"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tx1">
                      <a:lumMod val="75000"/>
                      <a:lumOff val="25000"/>
                    </a:schemeClr>
                  </a:solidFill>
                </a:ln>
              </p:spPr>
              <p:txBody>
                <a:bodyPr/>
                <a:lstStyle/>
                <a:p>
                  <a:pPr eaLnBrk="0" hangingPunct="0">
                    <a:defRPr/>
                  </a:pPr>
                  <a:endParaRPr lang="zh-CN" altLang="en-US">
                    <a:solidFill>
                      <a:prstClr val="black"/>
                    </a:solidFill>
                  </a:endParaRPr>
                </a:p>
              </p:txBody>
            </p:sp>
            <p:sp>
              <p:nvSpPr>
                <p:cNvPr id="84" name="任意多边形 83"/>
                <p:cNvSpPr/>
                <p:nvPr/>
              </p:nvSpPr>
              <p:spPr>
                <a:xfrm>
                  <a:off x="7619989" y="1600395"/>
                  <a:ext cx="0" cy="60508"/>
                </a:xfrm>
                <a:custGeom>
                  <a:avLst/>
                  <a:gdLst>
                    <a:gd name="connsiteX0" fmla="*/ 0 w 0"/>
                    <a:gd name="connsiteY0" fmla="*/ 59267 h 59267"/>
                    <a:gd name="connsiteX1" fmla="*/ 0 w 0"/>
                    <a:gd name="connsiteY1" fmla="*/ 0 h 59267"/>
                  </a:gdLst>
                  <a:ahLst/>
                  <a:cxnLst>
                    <a:cxn ang="0">
                      <a:pos x="connsiteX0" y="connsiteY0"/>
                    </a:cxn>
                    <a:cxn ang="0">
                      <a:pos x="connsiteX1" y="connsiteY1"/>
                    </a:cxn>
                  </a:cxnLst>
                  <a:rect l="l" t="t" r="r" b="b"/>
                  <a:pathLst>
                    <a:path h="59267">
                      <a:moveTo>
                        <a:pt x="0" y="59267"/>
                      </a:moveTo>
                      <a:lnTo>
                        <a:pt x="0" y="0"/>
                      </a:lnTo>
                    </a:path>
                  </a:pathLst>
                </a:custGeom>
                <a:ln>
                  <a:solidFill>
                    <a:schemeClr val="tx1">
                      <a:lumMod val="75000"/>
                      <a:lumOff val="25000"/>
                    </a:schemeClr>
                  </a:solidFill>
                </a:ln>
              </p:spPr>
              <p:txBody>
                <a:bodyPr/>
                <a:lstStyle/>
                <a:p>
                  <a:pPr eaLnBrk="0" hangingPunct="0">
                    <a:defRPr/>
                  </a:pPr>
                  <a:endParaRPr lang="zh-CN" altLang="en-US">
                    <a:solidFill>
                      <a:prstClr val="black"/>
                    </a:solidFill>
                  </a:endParaRPr>
                </a:p>
              </p:txBody>
            </p:sp>
          </p:grpSp>
        </p:grpSp>
        <p:sp>
          <p:nvSpPr>
            <p:cNvPr id="63" name="TextBox 62"/>
            <p:cNvSpPr txBox="1">
              <a:spLocks noChangeArrowheads="1"/>
            </p:cNvSpPr>
            <p:nvPr/>
          </p:nvSpPr>
          <p:spPr bwMode="auto">
            <a:xfrm>
              <a:off x="1842004" y="627534"/>
              <a:ext cx="748291" cy="35845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rPr>
                <a:t>文本</a:t>
              </a:r>
              <a:endPar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64" name="TextBox 63"/>
            <p:cNvSpPr txBox="1">
              <a:spLocks noChangeArrowheads="1"/>
            </p:cNvSpPr>
            <p:nvPr/>
          </p:nvSpPr>
          <p:spPr bwMode="auto">
            <a:xfrm>
              <a:off x="2570133" y="627534"/>
              <a:ext cx="746053" cy="35845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rPr>
                <a:t>文本</a:t>
              </a:r>
              <a:endPar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65" name="TextBox 64"/>
            <p:cNvSpPr txBox="1">
              <a:spLocks noChangeArrowheads="1"/>
            </p:cNvSpPr>
            <p:nvPr/>
          </p:nvSpPr>
          <p:spPr bwMode="auto">
            <a:xfrm>
              <a:off x="3387878" y="627534"/>
              <a:ext cx="746052" cy="35845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rPr>
                <a:t>文本</a:t>
              </a:r>
              <a:endPar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66" name="TextBox 65"/>
            <p:cNvSpPr txBox="1">
              <a:spLocks noChangeArrowheads="1"/>
            </p:cNvSpPr>
            <p:nvPr/>
          </p:nvSpPr>
          <p:spPr bwMode="auto">
            <a:xfrm>
              <a:off x="4183220" y="627534"/>
              <a:ext cx="746053" cy="35845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rPr>
                <a:t>文本</a:t>
              </a:r>
              <a:endPar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67" name="TextBox 66"/>
            <p:cNvSpPr txBox="1">
              <a:spLocks noChangeArrowheads="1"/>
            </p:cNvSpPr>
            <p:nvPr/>
          </p:nvSpPr>
          <p:spPr bwMode="auto">
            <a:xfrm>
              <a:off x="4985281" y="627534"/>
              <a:ext cx="746053" cy="35845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rPr>
                <a:t>文本</a:t>
              </a:r>
              <a:endPar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68" name="TextBox 67"/>
            <p:cNvSpPr txBox="1">
              <a:spLocks noChangeArrowheads="1"/>
            </p:cNvSpPr>
            <p:nvPr/>
          </p:nvSpPr>
          <p:spPr bwMode="auto">
            <a:xfrm>
              <a:off x="5787345" y="627534"/>
              <a:ext cx="748291" cy="35845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rPr>
                <a:t>文本</a:t>
              </a:r>
              <a:endPar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69" name="TextBox 68"/>
            <p:cNvSpPr txBox="1">
              <a:spLocks noChangeArrowheads="1"/>
            </p:cNvSpPr>
            <p:nvPr/>
          </p:nvSpPr>
          <p:spPr bwMode="auto">
            <a:xfrm>
              <a:off x="6582686" y="627534"/>
              <a:ext cx="746052" cy="35845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rPr>
                <a:t>文本</a:t>
              </a:r>
              <a:endPar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70" name="TextBox 69"/>
            <p:cNvSpPr txBox="1">
              <a:spLocks noChangeArrowheads="1"/>
            </p:cNvSpPr>
            <p:nvPr/>
          </p:nvSpPr>
          <p:spPr bwMode="auto">
            <a:xfrm>
              <a:off x="7355623" y="627534"/>
              <a:ext cx="746053" cy="358450"/>
            </a:xfrm>
            <a:prstGeom prst="rect">
              <a:avLst/>
            </a:prstGeom>
            <a:noFill/>
            <a:ln>
              <a:noFill/>
            </a:ln>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defRPr/>
              </a:pPr>
              <a:r>
                <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rPr>
                <a:t>文本</a:t>
              </a:r>
              <a:endParaRPr lang="zh-CN" altLang="en-US" sz="1600" kern="0" dirty="0">
                <a:solidFill>
                  <a:prstClr val="black">
                    <a:lumMod val="75000"/>
                    <a:lumOff val="25000"/>
                  </a:prstClr>
                </a:solidFill>
                <a:latin typeface="微软雅黑" panose="020B0503020204020204" pitchFamily="34" charset="-122"/>
                <a:ea typeface="微软雅黑" panose="020B0503020204020204" pitchFamily="34" charset="-122"/>
              </a:endParaRPr>
            </a:p>
          </p:txBody>
        </p:sp>
      </p:grpSp>
      <p:pic>
        <p:nvPicPr>
          <p:cNvPr id="105" name="Picture 2"/>
          <p:cNvPicPr>
            <a:picLocks noChangeAspect="1" noChangeArrowheads="1"/>
          </p:cNvPicPr>
          <p:nvPr/>
        </p:nvPicPr>
        <p:blipFill>
          <a:blip r:embed="rId1">
            <a:extLst>
              <a:ext uri="{28A0092B-C50C-407E-A947-70E740481C1C}">
                <a14:useLocalDpi xmlns:a14="http://schemas.microsoft.com/office/drawing/2010/main" val="0"/>
              </a:ext>
            </a:extLst>
          </a:blip>
          <a:srcRect t="5579" b="5579"/>
          <a:stretch>
            <a:fillRect/>
          </a:stretch>
        </p:blipFill>
        <p:spPr bwMode="auto">
          <a:xfrm flipH="1">
            <a:off x="1002027" y="2712348"/>
            <a:ext cx="3748795" cy="2527734"/>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106" name="Text Box 11"/>
          <p:cNvSpPr txBox="1">
            <a:spLocks noChangeArrowheads="1"/>
          </p:cNvSpPr>
          <p:nvPr/>
        </p:nvSpPr>
        <p:spPr bwMode="auto">
          <a:xfrm>
            <a:off x="839374" y="5477853"/>
            <a:ext cx="4269316" cy="58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283" tIns="45142" rIns="90283" bIns="45142">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600" dirty="0">
                <a:solidFill>
                  <a:schemeClr val="tx1">
                    <a:lumMod val="50000"/>
                    <a:lumOff val="50000"/>
                  </a:schemeClr>
                </a:solidFill>
                <a:latin typeface="+mj-ea"/>
                <a:ea typeface="+mj-ea"/>
                <a:sym typeface="微软雅黑" panose="020B0503020204020204" pitchFamily="34" charset="-122"/>
              </a:rPr>
              <a:t>在此录入上述图表的综合描述说明，在此录入上述图表的综合描述说明。</a:t>
            </a:r>
            <a:endParaRPr lang="zh-CN" altLang="en-US" sz="1600" dirty="0">
              <a:latin typeface="+mj-ea"/>
              <a:ea typeface="+mj-ea"/>
            </a:endParaRPr>
          </a:p>
        </p:txBody>
      </p:sp>
      <p:sp>
        <p:nvSpPr>
          <p:cNvPr id="107" name="Text Box 11"/>
          <p:cNvSpPr txBox="1">
            <a:spLocks noChangeArrowheads="1"/>
          </p:cNvSpPr>
          <p:nvPr/>
        </p:nvSpPr>
        <p:spPr bwMode="auto">
          <a:xfrm>
            <a:off x="767414" y="1488495"/>
            <a:ext cx="11010899" cy="5836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0283" tIns="45142" rIns="90283" bIns="45142">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en-US" sz="1600" dirty="0">
                <a:solidFill>
                  <a:schemeClr val="tx1">
                    <a:lumMod val="50000"/>
                    <a:lumOff val="50000"/>
                  </a:schemeClr>
                </a:solidFill>
                <a:latin typeface="+mj-ea"/>
                <a:ea typeface="+mj-ea"/>
                <a:sym typeface="微软雅黑" panose="020B0503020204020204" pitchFamily="34" charset="-122"/>
              </a:rPr>
              <a:t>在此录入上述图表的综合描述说明，在此录入上述图表的综合描述说明。在此录入上述图表的综合描述说明，在此录入上述图表的综合描述说明。在此录入上述图表的综合描述说明，在此录入上述图表的综合描述说明。</a:t>
            </a:r>
            <a:endParaRPr lang="zh-CN" altLang="en-US" sz="1600" dirty="0">
              <a:latin typeface="+mj-ea"/>
              <a:ea typeface="+mj-ea"/>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100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750"/>
                                        <p:tgtEl>
                                          <p:spTgt spid="105"/>
                                        </p:tgtEl>
                                      </p:cBhvr>
                                    </p:animEffect>
                                    <p:anim calcmode="lin" valueType="num">
                                      <p:cBhvr>
                                        <p:cTn id="8" dur="750" fill="hold"/>
                                        <p:tgtEl>
                                          <p:spTgt spid="105"/>
                                        </p:tgtEl>
                                        <p:attrNameLst>
                                          <p:attrName>ppt_x</p:attrName>
                                        </p:attrNameLst>
                                      </p:cBhvr>
                                      <p:tavLst>
                                        <p:tav tm="0">
                                          <p:val>
                                            <p:strVal val="#ppt_x"/>
                                          </p:val>
                                        </p:tav>
                                        <p:tav tm="100000">
                                          <p:val>
                                            <p:strVal val="#ppt_x"/>
                                          </p:val>
                                        </p:tav>
                                      </p:tavLst>
                                    </p:anim>
                                    <p:anim calcmode="lin" valueType="num">
                                      <p:cBhvr>
                                        <p:cTn id="9" dur="750" fill="hold"/>
                                        <p:tgtEl>
                                          <p:spTgt spid="105"/>
                                        </p:tgtEl>
                                        <p:attrNameLst>
                                          <p:attrName>ppt_y</p:attrName>
                                        </p:attrNameLst>
                                      </p:cBhvr>
                                      <p:tavLst>
                                        <p:tav tm="0">
                                          <p:val>
                                            <p:strVal val="#ppt_y+.1"/>
                                          </p:val>
                                        </p:tav>
                                        <p:tav tm="100000">
                                          <p:val>
                                            <p:strVal val="#ppt_y"/>
                                          </p:val>
                                        </p:tav>
                                      </p:tavLst>
                                    </p:anim>
                                  </p:childTnLst>
                                </p:cTn>
                              </p:par>
                              <p:par>
                                <p:cTn id="10" presetID="22" presetClass="entr" presetSubtype="8" fill="hold" grpId="0" nodeType="withEffect">
                                  <p:stCondLst>
                                    <p:cond delay="1800"/>
                                  </p:stCondLst>
                                  <p:childTnLst>
                                    <p:set>
                                      <p:cBhvr>
                                        <p:cTn id="11" dur="1" fill="hold">
                                          <p:stCondLst>
                                            <p:cond delay="0"/>
                                          </p:stCondLst>
                                        </p:cTn>
                                        <p:tgtEl>
                                          <p:spTgt spid="106"/>
                                        </p:tgtEl>
                                        <p:attrNameLst>
                                          <p:attrName>style.visibility</p:attrName>
                                        </p:attrNameLst>
                                      </p:cBhvr>
                                      <p:to>
                                        <p:strVal val="visible"/>
                                      </p:to>
                                    </p:set>
                                    <p:animEffect transition="in" filter="wipe(left)">
                                      <p:cBhvr>
                                        <p:cTn id="12" dur="500"/>
                                        <p:tgtEl>
                                          <p:spTgt spid="106"/>
                                        </p:tgtEl>
                                      </p:cBhvr>
                                    </p:animEffect>
                                  </p:childTnLst>
                                </p:cTn>
                              </p:par>
                              <p:par>
                                <p:cTn id="13" presetID="22" presetClass="entr" presetSubtype="8" fill="hold" nodeType="withEffect">
                                  <p:stCondLst>
                                    <p:cond delay="1500"/>
                                  </p:stCondLst>
                                  <p:childTnLst>
                                    <p:set>
                                      <p:cBhvr>
                                        <p:cTn id="14" dur="1" fill="hold">
                                          <p:stCondLst>
                                            <p:cond delay="0"/>
                                          </p:stCondLst>
                                        </p:cTn>
                                        <p:tgtEl>
                                          <p:spTgt spid="56"/>
                                        </p:tgtEl>
                                        <p:attrNameLst>
                                          <p:attrName>style.visibility</p:attrName>
                                        </p:attrNameLst>
                                      </p:cBhvr>
                                      <p:to>
                                        <p:strVal val="visible"/>
                                      </p:to>
                                    </p:set>
                                    <p:animEffect transition="in" filter="wipe(left)">
                                      <p:cBhvr>
                                        <p:cTn id="15" dur="500"/>
                                        <p:tgtEl>
                                          <p:spTgt spid="56"/>
                                        </p:tgtEl>
                                      </p:cBhvr>
                                    </p:animEffect>
                                  </p:childTnLst>
                                </p:cTn>
                              </p:par>
                              <p:par>
                                <p:cTn id="16" presetID="22" presetClass="entr" presetSubtype="8" fill="hold" grpId="0" nodeType="withEffect">
                                  <p:stCondLst>
                                    <p:cond delay="250"/>
                                  </p:stCondLst>
                                  <p:childTnLst>
                                    <p:set>
                                      <p:cBhvr>
                                        <p:cTn id="17" dur="1" fill="hold">
                                          <p:stCondLst>
                                            <p:cond delay="0"/>
                                          </p:stCondLst>
                                        </p:cTn>
                                        <p:tgtEl>
                                          <p:spTgt spid="107"/>
                                        </p:tgtEl>
                                        <p:attrNameLst>
                                          <p:attrName>style.visibility</p:attrName>
                                        </p:attrNameLst>
                                      </p:cBhvr>
                                      <p:to>
                                        <p:strVal val="visible"/>
                                      </p:to>
                                    </p:set>
                                    <p:animEffect transition="in" filter="wipe(left)">
                                      <p:cBhvr>
                                        <p:cTn id="18"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p:bldP spid="10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新月形 4"/>
          <p:cNvSpPr>
            <a:spLocks noChangeArrowheads="1"/>
          </p:cNvSpPr>
          <p:nvPr/>
        </p:nvSpPr>
        <p:spPr bwMode="auto">
          <a:xfrm rot="20751297">
            <a:off x="4289387" y="2432650"/>
            <a:ext cx="1733175" cy="3468783"/>
          </a:xfrm>
          <a:prstGeom prst="moon">
            <a:avLst>
              <a:gd name="adj" fmla="val 15190"/>
            </a:avLst>
          </a:prstGeom>
          <a:solidFill>
            <a:schemeClr val="accent4"/>
          </a:solidFill>
          <a:ln w="3175" cap="flat" cmpd="sng">
            <a:noFill/>
            <a:bevel/>
          </a:ln>
        </p:spPr>
        <p:txBody>
          <a:bodyPr anchor="ctr"/>
          <a:lstStyle/>
          <a:p>
            <a:pPr algn="ctr"/>
            <a:endParaRPr lang="zh-CN" altLang="zh-CN">
              <a:solidFill>
                <a:schemeClr val="tx1">
                  <a:lumMod val="50000"/>
                  <a:lumOff val="50000"/>
                </a:schemeClr>
              </a:solidFill>
              <a:ea typeface="微软雅黑" panose="020B0503020204020204" pitchFamily="34" charset="-122"/>
            </a:endParaRPr>
          </a:p>
        </p:txBody>
      </p:sp>
      <p:sp>
        <p:nvSpPr>
          <p:cNvPr id="15" name="新月形 5"/>
          <p:cNvSpPr>
            <a:spLocks noChangeArrowheads="1"/>
          </p:cNvSpPr>
          <p:nvPr/>
        </p:nvSpPr>
        <p:spPr bwMode="auto">
          <a:xfrm rot="4551297">
            <a:off x="5176405" y="1304093"/>
            <a:ext cx="1734391" cy="3466351"/>
          </a:xfrm>
          <a:prstGeom prst="moon">
            <a:avLst>
              <a:gd name="adj" fmla="val 15190"/>
            </a:avLst>
          </a:prstGeom>
          <a:solidFill>
            <a:schemeClr val="accent3"/>
          </a:solidFill>
          <a:ln w="3175" cap="flat" cmpd="sng">
            <a:noFill/>
            <a:bevel/>
          </a:ln>
        </p:spPr>
        <p:txBody>
          <a:bodyPr anchor="ctr"/>
          <a:lstStyle/>
          <a:p>
            <a:pPr algn="ctr"/>
            <a:endParaRPr lang="zh-CN" altLang="zh-CN">
              <a:solidFill>
                <a:schemeClr val="tx1">
                  <a:lumMod val="50000"/>
                  <a:lumOff val="50000"/>
                </a:schemeClr>
              </a:solidFill>
              <a:ea typeface="微软雅黑" panose="020B0503020204020204" pitchFamily="34" charset="-122"/>
            </a:endParaRPr>
          </a:p>
        </p:txBody>
      </p:sp>
      <p:sp>
        <p:nvSpPr>
          <p:cNvPr id="16" name="新月形 6"/>
          <p:cNvSpPr>
            <a:spLocks noChangeArrowheads="1"/>
          </p:cNvSpPr>
          <p:nvPr/>
        </p:nvSpPr>
        <p:spPr bwMode="auto">
          <a:xfrm rot="9951297">
            <a:off x="6307436" y="2192046"/>
            <a:ext cx="1733175" cy="3468783"/>
          </a:xfrm>
          <a:prstGeom prst="moon">
            <a:avLst>
              <a:gd name="adj" fmla="val 15190"/>
            </a:avLst>
          </a:prstGeom>
          <a:solidFill>
            <a:schemeClr val="accent2"/>
          </a:solidFill>
          <a:ln w="3175" cap="flat" cmpd="sng">
            <a:noFill/>
            <a:bevel/>
          </a:ln>
        </p:spPr>
        <p:txBody>
          <a:bodyPr anchor="ctr"/>
          <a:lstStyle/>
          <a:p>
            <a:pPr algn="ctr"/>
            <a:endParaRPr lang="zh-CN" altLang="zh-CN">
              <a:solidFill>
                <a:schemeClr val="tx1">
                  <a:lumMod val="50000"/>
                  <a:lumOff val="50000"/>
                </a:schemeClr>
              </a:solidFill>
              <a:ea typeface="微软雅黑" panose="020B0503020204020204" pitchFamily="34" charset="-122"/>
            </a:endParaRPr>
          </a:p>
        </p:txBody>
      </p:sp>
      <p:sp>
        <p:nvSpPr>
          <p:cNvPr id="17" name="新月形 7"/>
          <p:cNvSpPr>
            <a:spLocks noChangeArrowheads="1"/>
          </p:cNvSpPr>
          <p:nvPr/>
        </p:nvSpPr>
        <p:spPr bwMode="auto">
          <a:xfrm rot="15351297">
            <a:off x="5434066" y="3310473"/>
            <a:ext cx="1734391" cy="3466351"/>
          </a:xfrm>
          <a:prstGeom prst="moon">
            <a:avLst>
              <a:gd name="adj" fmla="val 15190"/>
            </a:avLst>
          </a:prstGeom>
          <a:solidFill>
            <a:schemeClr val="bg1"/>
          </a:solidFill>
          <a:ln w="3175" cap="flat" cmpd="sng">
            <a:noFill/>
            <a:bevel/>
          </a:ln>
        </p:spPr>
        <p:txBody>
          <a:bodyPr anchor="ctr"/>
          <a:lstStyle/>
          <a:p>
            <a:pPr algn="ctr"/>
            <a:endParaRPr lang="zh-CN" altLang="zh-CN">
              <a:solidFill>
                <a:schemeClr val="tx1">
                  <a:lumMod val="50000"/>
                  <a:lumOff val="50000"/>
                </a:schemeClr>
              </a:solidFill>
              <a:ea typeface="微软雅黑" panose="020B0503020204020204" pitchFamily="34" charset="-122"/>
            </a:endParaRPr>
          </a:p>
        </p:txBody>
      </p:sp>
      <p:sp>
        <p:nvSpPr>
          <p:cNvPr id="18" name="TextBox 11"/>
          <p:cNvSpPr>
            <a:spLocks noChangeArrowheads="1"/>
          </p:cNvSpPr>
          <p:nvPr/>
        </p:nvSpPr>
        <p:spPr bwMode="auto">
          <a:xfrm flipH="1">
            <a:off x="5376392" y="3697835"/>
            <a:ext cx="1456566"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pPr algn="ct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点击添加标题    </a:t>
            </a:r>
            <a:endParaRPr lang="en-US" sz="24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19" name="Group 8"/>
          <p:cNvGrpSpPr/>
          <p:nvPr/>
        </p:nvGrpSpPr>
        <p:grpSpPr bwMode="auto">
          <a:xfrm>
            <a:off x="1018495" y="2127023"/>
            <a:ext cx="3583653" cy="892674"/>
            <a:chOff x="0" y="0"/>
            <a:chExt cx="2290355" cy="891869"/>
          </a:xfrm>
        </p:grpSpPr>
        <p:grpSp>
          <p:nvGrpSpPr>
            <p:cNvPr id="20" name="Group 9"/>
            <p:cNvGrpSpPr/>
            <p:nvPr/>
          </p:nvGrpSpPr>
          <p:grpSpPr bwMode="auto">
            <a:xfrm flipH="1">
              <a:off x="0" y="307621"/>
              <a:ext cx="2184400" cy="584248"/>
              <a:chOff x="0" y="-109097"/>
              <a:chExt cx="2183514" cy="584248"/>
            </a:xfrm>
          </p:grpSpPr>
          <p:sp>
            <p:nvSpPr>
              <p:cNvPr id="25" name="TextBox 11"/>
              <p:cNvSpPr>
                <a:spLocks noChangeArrowheads="1"/>
              </p:cNvSpPr>
              <p:nvPr/>
            </p:nvSpPr>
            <p:spPr bwMode="auto">
              <a:xfrm>
                <a:off x="1037804" y="-109097"/>
                <a:ext cx="1145710" cy="584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6" name="TextBox 11"/>
              <p:cNvSpPr>
                <a:spLocks noChangeArrowheads="1"/>
              </p:cNvSpPr>
              <p:nvPr/>
            </p:nvSpPr>
            <p:spPr bwMode="auto">
              <a:xfrm>
                <a:off x="0" y="-109097"/>
                <a:ext cx="1145710" cy="584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21" name="TextBox 11"/>
            <p:cNvSpPr>
              <a:spLocks noChangeArrowheads="1"/>
            </p:cNvSpPr>
            <p:nvPr/>
          </p:nvSpPr>
          <p:spPr bwMode="auto">
            <a:xfrm flipH="1">
              <a:off x="22355" y="0"/>
              <a:ext cx="145658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b="1">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b="1">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直接连接符 12"/>
            <p:cNvSpPr>
              <a:spLocks noChangeShapeType="1"/>
            </p:cNvSpPr>
            <p:nvPr/>
          </p:nvSpPr>
          <p:spPr bwMode="auto">
            <a:xfrm flipH="1">
              <a:off x="22355" y="880268"/>
              <a:ext cx="2268000" cy="1"/>
            </a:xfrm>
            <a:prstGeom prst="line">
              <a:avLst/>
            </a:prstGeom>
            <a:noFill/>
            <a:ln w="12700" cap="flat" cmpd="sng">
              <a:solidFill>
                <a:schemeClr val="accent4"/>
              </a:solidFill>
              <a:prstDash val="sysDot"/>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sz="1600">
                <a:solidFill>
                  <a:schemeClr val="tx1">
                    <a:lumMod val="50000"/>
                    <a:lumOff val="50000"/>
                  </a:schemeClr>
                </a:solidFill>
              </a:endParaRPr>
            </a:p>
          </p:txBody>
        </p:sp>
      </p:grpSp>
      <p:grpSp>
        <p:nvGrpSpPr>
          <p:cNvPr id="32" name="Group 14"/>
          <p:cNvGrpSpPr/>
          <p:nvPr/>
        </p:nvGrpSpPr>
        <p:grpSpPr bwMode="auto">
          <a:xfrm>
            <a:off x="914125" y="4489629"/>
            <a:ext cx="4065653" cy="1001869"/>
            <a:chOff x="0" y="-85591"/>
            <a:chExt cx="2692740" cy="1000966"/>
          </a:xfrm>
        </p:grpSpPr>
        <p:grpSp>
          <p:nvGrpSpPr>
            <p:cNvPr id="33" name="Group 15"/>
            <p:cNvGrpSpPr/>
            <p:nvPr/>
          </p:nvGrpSpPr>
          <p:grpSpPr bwMode="auto">
            <a:xfrm flipH="1">
              <a:off x="0" y="331127"/>
              <a:ext cx="2184400" cy="584248"/>
              <a:chOff x="0" y="-85591"/>
              <a:chExt cx="2183514" cy="584248"/>
            </a:xfrm>
          </p:grpSpPr>
          <p:sp>
            <p:nvSpPr>
              <p:cNvPr id="36" name="TextBox 11"/>
              <p:cNvSpPr>
                <a:spLocks noChangeArrowheads="1"/>
              </p:cNvSpPr>
              <p:nvPr/>
            </p:nvSpPr>
            <p:spPr bwMode="auto">
              <a:xfrm>
                <a:off x="1037804" y="-85591"/>
                <a:ext cx="1145710" cy="584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a:t>
                </a:r>
                <a:endParaRPr 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TextBox 11"/>
              <p:cNvSpPr>
                <a:spLocks noChangeArrowheads="1"/>
              </p:cNvSpPr>
              <p:nvPr/>
            </p:nvSpPr>
            <p:spPr bwMode="auto">
              <a:xfrm>
                <a:off x="0" y="-85591"/>
                <a:ext cx="1145710" cy="584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34" name="TextBox 11"/>
            <p:cNvSpPr>
              <a:spLocks noChangeArrowheads="1"/>
            </p:cNvSpPr>
            <p:nvPr/>
          </p:nvSpPr>
          <p:spPr bwMode="auto">
            <a:xfrm flipH="1">
              <a:off x="22355" y="-85591"/>
              <a:ext cx="145658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直接连接符 18"/>
            <p:cNvSpPr>
              <a:spLocks noChangeShapeType="1"/>
            </p:cNvSpPr>
            <p:nvPr/>
          </p:nvSpPr>
          <p:spPr bwMode="auto">
            <a:xfrm flipH="1">
              <a:off x="46740" y="880268"/>
              <a:ext cx="2646000" cy="1"/>
            </a:xfrm>
            <a:prstGeom prst="line">
              <a:avLst/>
            </a:prstGeom>
            <a:noFill/>
            <a:ln w="12700" cap="flat" cmpd="sng">
              <a:solidFill>
                <a:schemeClr val="accent4"/>
              </a:solidFill>
              <a:prstDash val="sysDot"/>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sz="1600">
                <a:solidFill>
                  <a:schemeClr val="tx1">
                    <a:lumMod val="50000"/>
                    <a:lumOff val="50000"/>
                  </a:schemeClr>
                </a:solidFill>
              </a:endParaRPr>
            </a:p>
          </p:txBody>
        </p:sp>
      </p:grpSp>
      <p:grpSp>
        <p:nvGrpSpPr>
          <p:cNvPr id="38" name="Group 20"/>
          <p:cNvGrpSpPr/>
          <p:nvPr/>
        </p:nvGrpSpPr>
        <p:grpSpPr bwMode="auto">
          <a:xfrm>
            <a:off x="7359762" y="1935101"/>
            <a:ext cx="4119277" cy="1006310"/>
            <a:chOff x="0" y="-126949"/>
            <a:chExt cx="2928589" cy="1007218"/>
          </a:xfrm>
        </p:grpSpPr>
        <p:grpSp>
          <p:nvGrpSpPr>
            <p:cNvPr id="39" name="Group 21"/>
            <p:cNvGrpSpPr/>
            <p:nvPr/>
          </p:nvGrpSpPr>
          <p:grpSpPr bwMode="auto">
            <a:xfrm flipH="1">
              <a:off x="744188" y="289769"/>
              <a:ext cx="2184401" cy="585303"/>
              <a:chOff x="-180019" y="-126949"/>
              <a:chExt cx="2183515" cy="585303"/>
            </a:xfrm>
          </p:grpSpPr>
          <p:sp>
            <p:nvSpPr>
              <p:cNvPr id="42" name="TextBox 11"/>
              <p:cNvSpPr>
                <a:spLocks noChangeArrowheads="1"/>
              </p:cNvSpPr>
              <p:nvPr/>
            </p:nvSpPr>
            <p:spPr bwMode="auto">
              <a:xfrm>
                <a:off x="857786" y="-126949"/>
                <a:ext cx="1145710" cy="585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a:t>
                </a:r>
                <a:endParaRPr 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3" name="TextBox 11"/>
              <p:cNvSpPr>
                <a:spLocks noChangeArrowheads="1"/>
              </p:cNvSpPr>
              <p:nvPr/>
            </p:nvSpPr>
            <p:spPr bwMode="auto">
              <a:xfrm>
                <a:off x="-180019" y="-126949"/>
                <a:ext cx="1145710" cy="5853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40" name="TextBox 11"/>
            <p:cNvSpPr>
              <a:spLocks noChangeArrowheads="1"/>
            </p:cNvSpPr>
            <p:nvPr/>
          </p:nvSpPr>
          <p:spPr bwMode="auto">
            <a:xfrm flipH="1">
              <a:off x="766544" y="-126949"/>
              <a:ext cx="145658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1" name="直接连接符 24"/>
            <p:cNvSpPr>
              <a:spLocks noChangeShapeType="1"/>
            </p:cNvSpPr>
            <p:nvPr/>
          </p:nvSpPr>
          <p:spPr bwMode="auto">
            <a:xfrm flipH="1">
              <a:off x="0" y="880268"/>
              <a:ext cx="2840418" cy="1"/>
            </a:xfrm>
            <a:prstGeom prst="line">
              <a:avLst/>
            </a:prstGeom>
            <a:noFill/>
            <a:ln w="12700" cap="flat" cmpd="sng">
              <a:solidFill>
                <a:schemeClr val="accent4"/>
              </a:solidFill>
              <a:prstDash val="sysDot"/>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sz="1600">
                <a:solidFill>
                  <a:schemeClr val="tx1">
                    <a:lumMod val="50000"/>
                    <a:lumOff val="50000"/>
                  </a:schemeClr>
                </a:solidFill>
              </a:endParaRPr>
            </a:p>
          </p:txBody>
        </p:sp>
      </p:grpSp>
      <p:grpSp>
        <p:nvGrpSpPr>
          <p:cNvPr id="44" name="Group 26"/>
          <p:cNvGrpSpPr/>
          <p:nvPr/>
        </p:nvGrpSpPr>
        <p:grpSpPr bwMode="auto">
          <a:xfrm>
            <a:off x="7359759" y="4320514"/>
            <a:ext cx="4381368" cy="1001479"/>
            <a:chOff x="0" y="-91272"/>
            <a:chExt cx="2777812" cy="1001512"/>
          </a:xfrm>
        </p:grpSpPr>
        <p:grpSp>
          <p:nvGrpSpPr>
            <p:cNvPr id="45" name="Group 27"/>
            <p:cNvGrpSpPr/>
            <p:nvPr/>
          </p:nvGrpSpPr>
          <p:grpSpPr bwMode="auto">
            <a:xfrm flipH="1">
              <a:off x="593412" y="325446"/>
              <a:ext cx="2184400" cy="584794"/>
              <a:chOff x="-277273" y="-91272"/>
              <a:chExt cx="2183514" cy="584794"/>
            </a:xfrm>
          </p:grpSpPr>
          <p:sp>
            <p:nvSpPr>
              <p:cNvPr id="48" name="TextBox 11"/>
              <p:cNvSpPr>
                <a:spLocks noChangeArrowheads="1"/>
              </p:cNvSpPr>
              <p:nvPr/>
            </p:nvSpPr>
            <p:spPr bwMode="auto">
              <a:xfrm>
                <a:off x="760531" y="-91272"/>
                <a:ext cx="1145710" cy="584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a:t>
                </a:r>
                <a:endParaRPr lang="en-US" sz="16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TextBox 11"/>
              <p:cNvSpPr>
                <a:spLocks noChangeArrowheads="1"/>
              </p:cNvSpPr>
              <p:nvPr/>
            </p:nvSpPr>
            <p:spPr bwMode="auto">
              <a:xfrm>
                <a:off x="-277273" y="-91272"/>
                <a:ext cx="1145710" cy="5847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a:p>
                <a:r>
                  <a:rPr lang="zh-CN" alt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a:t>
                </a:r>
                <a:endParaRPr lang="en-US"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46" name="TextBox 11"/>
            <p:cNvSpPr>
              <a:spLocks noChangeArrowheads="1"/>
            </p:cNvSpPr>
            <p:nvPr/>
          </p:nvSpPr>
          <p:spPr bwMode="auto">
            <a:xfrm flipH="1">
              <a:off x="615767" y="-91272"/>
              <a:ext cx="145658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a:spAutoFit/>
            </a:bodyPr>
            <a:lstStyle/>
            <a:p>
              <a:r>
                <a:rPr lang="zh-CN" altLang="en-US" sz="16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点击添加文本    </a:t>
              </a:r>
              <a:endParaRPr lang="en-US" sz="16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直接连接符 30"/>
            <p:cNvSpPr>
              <a:spLocks noChangeShapeType="1"/>
            </p:cNvSpPr>
            <p:nvPr/>
          </p:nvSpPr>
          <p:spPr bwMode="auto">
            <a:xfrm flipH="1">
              <a:off x="0" y="887442"/>
              <a:ext cx="2533016" cy="0"/>
            </a:xfrm>
            <a:prstGeom prst="line">
              <a:avLst/>
            </a:prstGeom>
            <a:noFill/>
            <a:ln w="12700" cap="flat" cmpd="sng">
              <a:solidFill>
                <a:schemeClr val="accent4"/>
              </a:solidFill>
              <a:prstDash val="sysDot"/>
              <a:bevel/>
              <a:headEnd type="oval" w="med" len="med"/>
              <a:tailEnd type="oval" w="med" len="med"/>
            </a:ln>
            <a:extLst>
              <a:ext uri="{909E8E84-426E-40DD-AFC4-6F175D3DCCD1}">
                <a14:hiddenFill xmlns:a14="http://schemas.microsoft.com/office/drawing/2010/main">
                  <a:noFill/>
                </a14:hiddenFill>
              </a:ext>
            </a:extLst>
          </p:spPr>
          <p:txBody>
            <a:bodyPr/>
            <a:lstStyle/>
            <a:p>
              <a:endParaRPr lang="zh-CN" altLang="en-US" sz="1600">
                <a:solidFill>
                  <a:schemeClr val="tx1">
                    <a:lumMod val="50000"/>
                    <a:lumOff val="50000"/>
                  </a:schemeClr>
                </a:solidFill>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2"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2)">
                                      <p:cBhvr>
                                        <p:cTn id="7" dur="500"/>
                                        <p:tgtEl>
                                          <p:spTgt spid="15"/>
                                        </p:tgtEl>
                                      </p:cBhvr>
                                    </p:animEffect>
                                  </p:childTnLst>
                                </p:cTn>
                              </p:par>
                            </p:childTnLst>
                          </p:cTn>
                        </p:par>
                        <p:par>
                          <p:cTn id="8" fill="hold">
                            <p:stCondLst>
                              <p:cond delay="500"/>
                            </p:stCondLst>
                            <p:childTnLst>
                              <p:par>
                                <p:cTn id="9" presetID="21" presetClass="entr" presetSubtype="2"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heel(2)">
                                      <p:cBhvr>
                                        <p:cTn id="11" dur="500"/>
                                        <p:tgtEl>
                                          <p:spTgt spid="16"/>
                                        </p:tgtEl>
                                      </p:cBhvr>
                                    </p:animEffect>
                                  </p:childTnLst>
                                </p:cTn>
                              </p:par>
                            </p:childTnLst>
                          </p:cTn>
                        </p:par>
                        <p:par>
                          <p:cTn id="12" fill="hold">
                            <p:stCondLst>
                              <p:cond delay="1000"/>
                            </p:stCondLst>
                            <p:childTnLst>
                              <p:par>
                                <p:cTn id="13" presetID="21" presetClass="entr" presetSubtype="2"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heel(2)">
                                      <p:cBhvr>
                                        <p:cTn id="15" dur="500"/>
                                        <p:tgtEl>
                                          <p:spTgt spid="17"/>
                                        </p:tgtEl>
                                      </p:cBhvr>
                                    </p:animEffect>
                                  </p:childTnLst>
                                </p:cTn>
                              </p:par>
                            </p:childTnLst>
                          </p:cTn>
                        </p:par>
                        <p:par>
                          <p:cTn id="16" fill="hold">
                            <p:stCondLst>
                              <p:cond delay="1500"/>
                            </p:stCondLst>
                            <p:childTnLst>
                              <p:par>
                                <p:cTn id="17" presetID="21" presetClass="entr" presetSubtype="2"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heel(2)">
                                      <p:cBhvr>
                                        <p:cTn id="19" dur="500"/>
                                        <p:tgtEl>
                                          <p:spTgt spid="14"/>
                                        </p:tgtEl>
                                      </p:cBhvr>
                                    </p:animEffect>
                                  </p:childTnLst>
                                </p:cTn>
                              </p:par>
                            </p:childTnLst>
                          </p:cTn>
                        </p:par>
                        <p:par>
                          <p:cTn id="20" fill="hold">
                            <p:stCondLst>
                              <p:cond delay="2000"/>
                            </p:stCondLst>
                            <p:childTnLst>
                              <p:par>
                                <p:cTn id="21" presetID="42" presetClass="entr" presetSubtype="0" fill="hold" grpId="0" nodeType="afterEffect">
                                  <p:stCondLst>
                                    <p:cond delay="0"/>
                                  </p:stCondLst>
                                  <p:childTnLst>
                                    <p:set>
                                      <p:cBhvr>
                                        <p:cTn id="22" dur="1" fill="hold">
                                          <p:stCondLst>
                                            <p:cond delay="0"/>
                                          </p:stCondLst>
                                        </p:cTn>
                                        <p:tgtEl>
                                          <p:spTgt spid="18"/>
                                        </p:tgtEl>
                                        <p:attrNameLst>
                                          <p:attrName>style.visibility</p:attrName>
                                        </p:attrNameLst>
                                      </p:cBhvr>
                                      <p:to>
                                        <p:strVal val="visible"/>
                                      </p:to>
                                    </p:set>
                                    <p:animEffect>
                                      <p:cBhvr>
                                        <p:cTn id="23" dur="1000"/>
                                        <p:tgtEl>
                                          <p:spTgt spid="18"/>
                                        </p:tgtEl>
                                      </p:cBhvr>
                                    </p:animEffect>
                                    <p:anim calcmode="lin" valueType="num">
                                      <p:cBhvr>
                                        <p:cTn id="24" dur="1000" fill="hold"/>
                                        <p:tgtEl>
                                          <p:spTgt spid="18"/>
                                        </p:tgtEl>
                                        <p:attrNameLst>
                                          <p:attrName>ppt_x</p:attrName>
                                        </p:attrNameLst>
                                      </p:cBhvr>
                                      <p:tavLst>
                                        <p:tav tm="0">
                                          <p:val>
                                            <p:strVal val="#ppt_x"/>
                                          </p:val>
                                        </p:tav>
                                        <p:tav tm="100000">
                                          <p:val>
                                            <p:strVal val="#ppt_x"/>
                                          </p:val>
                                        </p:tav>
                                      </p:tavLst>
                                    </p:anim>
                                    <p:anim calcmode="lin" valueType="num">
                                      <p:cBhvr>
                                        <p:cTn id="25" dur="1000" fill="hold"/>
                                        <p:tgtEl>
                                          <p:spTgt spid="18"/>
                                        </p:tgtEl>
                                        <p:attrNameLst>
                                          <p:attrName>ppt_y</p:attrName>
                                        </p:attrNameLst>
                                      </p:cBhvr>
                                      <p:tavLst>
                                        <p:tav tm="0">
                                          <p:val>
                                            <p:strVal val="#ppt_y+.1"/>
                                          </p:val>
                                        </p:tav>
                                        <p:tav tm="100000">
                                          <p:val>
                                            <p:strVal val="#ppt_y"/>
                                          </p:val>
                                        </p:tav>
                                      </p:tavLst>
                                    </p:anim>
                                  </p:childTnLst>
                                </p:cTn>
                              </p:par>
                            </p:childTnLst>
                          </p:cTn>
                        </p:par>
                        <p:par>
                          <p:cTn id="26" fill="hold">
                            <p:stCondLst>
                              <p:cond delay="3000"/>
                            </p:stCondLst>
                            <p:childTnLst>
                              <p:par>
                                <p:cTn id="27" presetID="42" presetClass="entr" presetSubtype="0" fill="hold"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p:cBhvr>
                                        <p:cTn id="29" dur="1000"/>
                                        <p:tgtEl>
                                          <p:spTgt spid="19"/>
                                        </p:tgtEl>
                                      </p:cBhvr>
                                    </p:animEffect>
                                    <p:anim calcmode="lin" valueType="num">
                                      <p:cBhvr>
                                        <p:cTn id="30" dur="1000" fill="hold"/>
                                        <p:tgtEl>
                                          <p:spTgt spid="19"/>
                                        </p:tgtEl>
                                        <p:attrNameLst>
                                          <p:attrName>ppt_x</p:attrName>
                                        </p:attrNameLst>
                                      </p:cBhvr>
                                      <p:tavLst>
                                        <p:tav tm="0">
                                          <p:val>
                                            <p:strVal val="#ppt_x"/>
                                          </p:val>
                                        </p:tav>
                                        <p:tav tm="100000">
                                          <p:val>
                                            <p:strVal val="#ppt_x"/>
                                          </p:val>
                                        </p:tav>
                                      </p:tavLst>
                                    </p:anim>
                                    <p:anim calcmode="lin" valueType="num">
                                      <p:cBhvr>
                                        <p:cTn id="31" dur="1000" fill="hold"/>
                                        <p:tgtEl>
                                          <p:spTgt spid="19"/>
                                        </p:tgtEl>
                                        <p:attrNameLst>
                                          <p:attrName>ppt_y</p:attrName>
                                        </p:attrNameLst>
                                      </p:cBhvr>
                                      <p:tavLst>
                                        <p:tav tm="0">
                                          <p:val>
                                            <p:strVal val="#ppt_y+.1"/>
                                          </p:val>
                                        </p:tav>
                                        <p:tav tm="100000">
                                          <p:val>
                                            <p:strVal val="#ppt_y"/>
                                          </p:val>
                                        </p:tav>
                                      </p:tavLst>
                                    </p:anim>
                                  </p:childTnLst>
                                </p:cTn>
                              </p:par>
                            </p:childTnLst>
                          </p:cTn>
                        </p:par>
                        <p:par>
                          <p:cTn id="32" fill="hold">
                            <p:stCondLst>
                              <p:cond delay="4000"/>
                            </p:stCondLst>
                            <p:childTnLst>
                              <p:par>
                                <p:cTn id="33" presetID="42" presetClass="entr" presetSubtype="0" fill="hold"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p:cBhvr>
                                        <p:cTn id="35" dur="1000"/>
                                        <p:tgtEl>
                                          <p:spTgt spid="32"/>
                                        </p:tgtEl>
                                      </p:cBhvr>
                                    </p:animEffect>
                                    <p:anim calcmode="lin" valueType="num">
                                      <p:cBhvr>
                                        <p:cTn id="36" dur="1000" fill="hold"/>
                                        <p:tgtEl>
                                          <p:spTgt spid="32"/>
                                        </p:tgtEl>
                                        <p:attrNameLst>
                                          <p:attrName>ppt_x</p:attrName>
                                        </p:attrNameLst>
                                      </p:cBhvr>
                                      <p:tavLst>
                                        <p:tav tm="0">
                                          <p:val>
                                            <p:strVal val="#ppt_x"/>
                                          </p:val>
                                        </p:tav>
                                        <p:tav tm="100000">
                                          <p:val>
                                            <p:strVal val="#ppt_x"/>
                                          </p:val>
                                        </p:tav>
                                      </p:tavLst>
                                    </p:anim>
                                    <p:anim calcmode="lin" valueType="num">
                                      <p:cBhvr>
                                        <p:cTn id="37" dur="1000" fill="hold"/>
                                        <p:tgtEl>
                                          <p:spTgt spid="32"/>
                                        </p:tgtEl>
                                        <p:attrNameLst>
                                          <p:attrName>ppt_y</p:attrName>
                                        </p:attrNameLst>
                                      </p:cBhvr>
                                      <p:tavLst>
                                        <p:tav tm="0">
                                          <p:val>
                                            <p:strVal val="#ppt_y+.1"/>
                                          </p:val>
                                        </p:tav>
                                        <p:tav tm="100000">
                                          <p:val>
                                            <p:strVal val="#ppt_y"/>
                                          </p:val>
                                        </p:tav>
                                      </p:tavLst>
                                    </p:anim>
                                  </p:childTnLst>
                                </p:cTn>
                              </p:par>
                            </p:childTnLst>
                          </p:cTn>
                        </p:par>
                        <p:par>
                          <p:cTn id="38" fill="hold">
                            <p:stCondLst>
                              <p:cond delay="5000"/>
                            </p:stCondLst>
                            <p:childTnLst>
                              <p:par>
                                <p:cTn id="39" presetID="42" presetClass="entr" presetSubtype="0" fill="hold" nodeType="afterEffect">
                                  <p:stCondLst>
                                    <p:cond delay="0"/>
                                  </p:stCondLst>
                                  <p:childTnLst>
                                    <p:set>
                                      <p:cBhvr>
                                        <p:cTn id="40" dur="1" fill="hold">
                                          <p:stCondLst>
                                            <p:cond delay="0"/>
                                          </p:stCondLst>
                                        </p:cTn>
                                        <p:tgtEl>
                                          <p:spTgt spid="38"/>
                                        </p:tgtEl>
                                        <p:attrNameLst>
                                          <p:attrName>style.visibility</p:attrName>
                                        </p:attrNameLst>
                                      </p:cBhvr>
                                      <p:to>
                                        <p:strVal val="visible"/>
                                      </p:to>
                                    </p:set>
                                    <p:animEffect>
                                      <p:cBhvr>
                                        <p:cTn id="41" dur="1000"/>
                                        <p:tgtEl>
                                          <p:spTgt spid="38"/>
                                        </p:tgtEl>
                                      </p:cBhvr>
                                    </p:animEffect>
                                    <p:anim calcmode="lin" valueType="num">
                                      <p:cBhvr>
                                        <p:cTn id="42" dur="1000" fill="hold"/>
                                        <p:tgtEl>
                                          <p:spTgt spid="38"/>
                                        </p:tgtEl>
                                        <p:attrNameLst>
                                          <p:attrName>ppt_x</p:attrName>
                                        </p:attrNameLst>
                                      </p:cBhvr>
                                      <p:tavLst>
                                        <p:tav tm="0">
                                          <p:val>
                                            <p:strVal val="#ppt_x"/>
                                          </p:val>
                                        </p:tav>
                                        <p:tav tm="100000">
                                          <p:val>
                                            <p:strVal val="#ppt_x"/>
                                          </p:val>
                                        </p:tav>
                                      </p:tavLst>
                                    </p:anim>
                                    <p:anim calcmode="lin" valueType="num">
                                      <p:cBhvr>
                                        <p:cTn id="43" dur="1000" fill="hold"/>
                                        <p:tgtEl>
                                          <p:spTgt spid="38"/>
                                        </p:tgtEl>
                                        <p:attrNameLst>
                                          <p:attrName>ppt_y</p:attrName>
                                        </p:attrNameLst>
                                      </p:cBhvr>
                                      <p:tavLst>
                                        <p:tav tm="0">
                                          <p:val>
                                            <p:strVal val="#ppt_y+.1"/>
                                          </p:val>
                                        </p:tav>
                                        <p:tav tm="100000">
                                          <p:val>
                                            <p:strVal val="#ppt_y"/>
                                          </p:val>
                                        </p:tav>
                                      </p:tavLst>
                                    </p:anim>
                                  </p:childTnLst>
                                </p:cTn>
                              </p:par>
                            </p:childTnLst>
                          </p:cTn>
                        </p:par>
                        <p:par>
                          <p:cTn id="44" fill="hold">
                            <p:stCondLst>
                              <p:cond delay="6000"/>
                            </p:stCondLst>
                            <p:childTnLst>
                              <p:par>
                                <p:cTn id="45" presetID="42" presetClass="entr" presetSubtype="0" fill="hold" nodeType="afterEffect">
                                  <p:stCondLst>
                                    <p:cond delay="0"/>
                                  </p:stCondLst>
                                  <p:childTnLst>
                                    <p:set>
                                      <p:cBhvr>
                                        <p:cTn id="46" dur="1" fill="hold">
                                          <p:stCondLst>
                                            <p:cond delay="0"/>
                                          </p:stCondLst>
                                        </p:cTn>
                                        <p:tgtEl>
                                          <p:spTgt spid="44"/>
                                        </p:tgtEl>
                                        <p:attrNameLst>
                                          <p:attrName>style.visibility</p:attrName>
                                        </p:attrNameLst>
                                      </p:cBhvr>
                                      <p:to>
                                        <p:strVal val="visible"/>
                                      </p:to>
                                    </p:set>
                                    <p:animEffect>
                                      <p:cBhvr>
                                        <p:cTn id="47" dur="1000"/>
                                        <p:tgtEl>
                                          <p:spTgt spid="44"/>
                                        </p:tgtEl>
                                      </p:cBhvr>
                                    </p:animEffect>
                                    <p:anim calcmode="lin" valueType="num">
                                      <p:cBhvr>
                                        <p:cTn id="48" dur="1000" fill="hold"/>
                                        <p:tgtEl>
                                          <p:spTgt spid="44"/>
                                        </p:tgtEl>
                                        <p:attrNameLst>
                                          <p:attrName>ppt_x</p:attrName>
                                        </p:attrNameLst>
                                      </p:cBhvr>
                                      <p:tavLst>
                                        <p:tav tm="0">
                                          <p:val>
                                            <p:strVal val="#ppt_x"/>
                                          </p:val>
                                        </p:tav>
                                        <p:tav tm="100000">
                                          <p:val>
                                            <p:strVal val="#ppt_x"/>
                                          </p:val>
                                        </p:tav>
                                      </p:tavLst>
                                    </p:anim>
                                    <p:anim calcmode="lin" valueType="num">
                                      <p:cBhvr>
                                        <p:cTn id="49"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bldLvl="0" autoUpdateAnimBg="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AutoShape 7"/>
          <p:cNvSpPr>
            <a:spLocks noChangeArrowheads="1"/>
          </p:cNvSpPr>
          <p:nvPr/>
        </p:nvSpPr>
        <p:spPr bwMode="auto">
          <a:xfrm>
            <a:off x="4722557" y="3968751"/>
            <a:ext cx="1516860" cy="1323975"/>
          </a:xfrm>
          <a:prstGeom prst="hexagon">
            <a:avLst>
              <a:gd name="adj" fmla="val 28652"/>
              <a:gd name="vf" fmla="val 115470"/>
            </a:avLst>
          </a:prstGeom>
          <a:solidFill>
            <a:schemeClr val="accent5"/>
          </a:solidFill>
          <a:ln>
            <a:noFill/>
          </a:ln>
        </p:spPr>
        <p:txBody>
          <a:bodyPr vert="horz" wrap="square" lIns="91440" tIns="45720" rIns="91440" bIns="45720" numCol="1" anchor="t" anchorCtr="0" compatLnSpc="1"/>
          <a:lstStyle/>
          <a:p>
            <a:pPr lvl="2"/>
            <a:r>
              <a:rPr lang="en-US" dirty="0">
                <a:solidFill>
                  <a:schemeClr val="tx1">
                    <a:lumMod val="50000"/>
                    <a:lumOff val="50000"/>
                  </a:schemeClr>
                </a:solidFill>
                <a:sym typeface="微软雅黑" panose="020B0503020204020204" pitchFamily="34" charset="-122"/>
              </a:rPr>
              <a:t> </a:t>
            </a:r>
            <a:endParaRPr lang="zh-CN" altLang="en-US" dirty="0">
              <a:solidFill>
                <a:schemeClr val="tx1">
                  <a:lumMod val="50000"/>
                  <a:lumOff val="50000"/>
                </a:schemeClr>
              </a:solidFill>
            </a:endParaRPr>
          </a:p>
        </p:txBody>
      </p:sp>
      <p:sp>
        <p:nvSpPr>
          <p:cNvPr id="14" name="AutoShape 8"/>
          <p:cNvSpPr>
            <a:spLocks noChangeArrowheads="1"/>
          </p:cNvSpPr>
          <p:nvPr/>
        </p:nvSpPr>
        <p:spPr bwMode="auto">
          <a:xfrm>
            <a:off x="7286623" y="3517899"/>
            <a:ext cx="2598971" cy="2216150"/>
          </a:xfrm>
          <a:prstGeom prst="hexagon">
            <a:avLst>
              <a:gd name="adj" fmla="val 29334"/>
              <a:gd name="vf" fmla="val 115470"/>
            </a:avLst>
          </a:prstGeom>
          <a:solidFill>
            <a:schemeClr val="accent5"/>
          </a:solidFill>
          <a:ln w="3175" cap="flat" cmpd="sng">
            <a:noFill/>
            <a:bevel/>
          </a:ln>
        </p:spPr>
        <p:txBody>
          <a:bodyPr anchor="ctr"/>
          <a:lstStyle/>
          <a:p>
            <a:pPr algn="ctr"/>
            <a:endParaRPr lang="zh-CN" altLang="zh-CN">
              <a:solidFill>
                <a:srgbClr val="F8F8F8"/>
              </a:solidFill>
              <a:ea typeface="微软雅黑" panose="020B0503020204020204" pitchFamily="34" charset="-122"/>
              <a:sym typeface="微软雅黑" panose="020B0503020204020204" pitchFamily="34" charset="-122"/>
            </a:endParaRPr>
          </a:p>
        </p:txBody>
      </p:sp>
      <p:cxnSp>
        <p:nvCxnSpPr>
          <p:cNvPr id="15" name="AutoShape 9"/>
          <p:cNvCxnSpPr>
            <a:cxnSpLocks noChangeShapeType="1"/>
            <a:stCxn id="13" idx="1"/>
            <a:endCxn id="14" idx="2"/>
          </p:cNvCxnSpPr>
          <p:nvPr/>
        </p:nvCxnSpPr>
        <p:spPr bwMode="auto">
          <a:xfrm>
            <a:off x="5469880" y="4619624"/>
            <a:ext cx="1818328" cy="6350"/>
          </a:xfrm>
          <a:prstGeom prst="straightConnector1">
            <a:avLst/>
          </a:prstGeom>
          <a:noFill/>
          <a:ln w="38100" cmpd="sng">
            <a:solidFill>
              <a:schemeClr val="accent5"/>
            </a:solidFill>
            <a:bevel/>
            <a:tailEnd type="triangle" w="med" len="med"/>
          </a:ln>
          <a:extLst>
            <a:ext uri="{909E8E84-426E-40DD-AFC4-6F175D3DCCD1}">
              <a14:hiddenFill xmlns:a14="http://schemas.microsoft.com/office/drawing/2010/main">
                <a:noFill/>
              </a14:hiddenFill>
            </a:ext>
          </a:extLst>
        </p:spPr>
      </p:cxnSp>
      <p:sp>
        <p:nvSpPr>
          <p:cNvPr id="16" name="TextBox 147"/>
          <p:cNvSpPr>
            <a:spLocks noChangeArrowheads="1"/>
          </p:cNvSpPr>
          <p:nvPr/>
        </p:nvSpPr>
        <p:spPr bwMode="auto">
          <a:xfrm>
            <a:off x="7418316" y="4380675"/>
            <a:ext cx="22673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ctr" fontAlgn="ctr">
              <a:buClr>
                <a:srgbClr val="FF0000"/>
              </a:buClr>
              <a:buSzPct val="70000"/>
            </a:pPr>
            <a:r>
              <a:rPr lang="zh-CN" altLang="en-US" sz="2000" b="1" dirty="0">
                <a:solidFill>
                  <a:srgbClr val="F8F8F8"/>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sz="2000" b="1" dirty="0">
              <a:solidFill>
                <a:srgbClr val="F8F8F8"/>
              </a:solidFill>
            </a:endParaRPr>
          </a:p>
        </p:txBody>
      </p:sp>
      <p:grpSp>
        <p:nvGrpSpPr>
          <p:cNvPr id="17" name="组合 16"/>
          <p:cNvGrpSpPr/>
          <p:nvPr/>
        </p:nvGrpSpPr>
        <p:grpSpPr>
          <a:xfrm>
            <a:off x="3500819" y="1881188"/>
            <a:ext cx="1516860" cy="1323975"/>
            <a:chOff x="3044412" y="1849437"/>
            <a:chExt cx="1517650" cy="1323975"/>
          </a:xfrm>
        </p:grpSpPr>
        <p:sp>
          <p:nvSpPr>
            <p:cNvPr id="18" name="AutoShape 1"/>
            <p:cNvSpPr>
              <a:spLocks noChangeArrowheads="1"/>
            </p:cNvSpPr>
            <p:nvPr/>
          </p:nvSpPr>
          <p:spPr bwMode="auto">
            <a:xfrm>
              <a:off x="3044412" y="1849437"/>
              <a:ext cx="1517650" cy="1323975"/>
            </a:xfrm>
            <a:prstGeom prst="hexagon">
              <a:avLst>
                <a:gd name="adj" fmla="val 28652"/>
                <a:gd name="vf" fmla="val 115470"/>
              </a:avLst>
            </a:prstGeom>
            <a:noFill/>
            <a:ln w="25400" cap="flat" cmpd="sng">
              <a:solidFill>
                <a:schemeClr val="accent1"/>
              </a:solidFill>
              <a:bevel/>
            </a:ln>
            <a:extLst>
              <a:ext uri="{909E8E84-426E-40DD-AFC4-6F175D3DCCD1}">
                <a14:hiddenFill xmlns:a14="http://schemas.microsoft.com/office/drawing/2010/main">
                  <a:solidFill>
                    <a:srgbClr val="FFFFFF"/>
                  </a:solidFill>
                </a14:hiddenFill>
              </a:ext>
            </a:extLst>
          </p:spPr>
          <p:txBody>
            <a:bodyPr anchor="ctr"/>
            <a:lstStyle/>
            <a:p>
              <a:pPr algn="ctr" defTabSz="-635" fontAlgn="ctr">
                <a:buClr>
                  <a:srgbClr val="FF0000"/>
                </a:buClr>
                <a:buSzPct val="70000"/>
                <a:buFont typeface="Wingdings" panose="05000000000000000000" pitchFamily="2" charset="2"/>
                <a:buChar char="u"/>
                <a:tabLst>
                  <a:tab pos="723900" algn="l"/>
                  <a:tab pos="1447800" algn="l"/>
                </a:tabLst>
              </a:pPr>
              <a:endParaRPr lang="zh-CN" altLang="zh-CN"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TextBox 147"/>
            <p:cNvSpPr>
              <a:spLocks noChangeArrowheads="1"/>
            </p:cNvSpPr>
            <p:nvPr/>
          </p:nvSpPr>
          <p:spPr bwMode="auto">
            <a:xfrm>
              <a:off x="3249199" y="2349500"/>
              <a:ext cx="10541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ctr" fontAlgn="ctr">
                <a:buClr>
                  <a:srgbClr val="FF0000"/>
                </a:buClr>
                <a:buSzPct val="70000"/>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dirty="0">
                <a:solidFill>
                  <a:schemeClr val="tx1">
                    <a:lumMod val="50000"/>
                    <a:lumOff val="50000"/>
                  </a:schemeClr>
                </a:solidFill>
              </a:endParaRPr>
            </a:p>
          </p:txBody>
        </p:sp>
      </p:grpSp>
      <p:grpSp>
        <p:nvGrpSpPr>
          <p:cNvPr id="20" name="组合 19"/>
          <p:cNvGrpSpPr/>
          <p:nvPr/>
        </p:nvGrpSpPr>
        <p:grpSpPr>
          <a:xfrm>
            <a:off x="4724143" y="2565401"/>
            <a:ext cx="1516860" cy="1323975"/>
            <a:chOff x="4268374" y="2533650"/>
            <a:chExt cx="1517650" cy="1323975"/>
          </a:xfrm>
        </p:grpSpPr>
        <p:sp>
          <p:nvSpPr>
            <p:cNvPr id="21" name="AutoShape 4"/>
            <p:cNvSpPr>
              <a:spLocks noChangeArrowheads="1"/>
            </p:cNvSpPr>
            <p:nvPr/>
          </p:nvSpPr>
          <p:spPr bwMode="auto">
            <a:xfrm>
              <a:off x="4268374" y="2533650"/>
              <a:ext cx="1517650" cy="1323975"/>
            </a:xfrm>
            <a:prstGeom prst="hexagon">
              <a:avLst>
                <a:gd name="adj" fmla="val 28652"/>
                <a:gd name="vf" fmla="val 115470"/>
              </a:avLst>
            </a:prstGeom>
            <a:noFill/>
            <a:ln w="25400" cap="flat" cmpd="sng">
              <a:solidFill>
                <a:schemeClr val="accent3"/>
              </a:solidFill>
              <a:bevel/>
            </a:ln>
            <a:extLst>
              <a:ext uri="{909E8E84-426E-40DD-AFC4-6F175D3DCCD1}">
                <a14:hiddenFill xmlns:a14="http://schemas.microsoft.com/office/drawing/2010/main">
                  <a:solidFill>
                    <a:srgbClr val="FFFFFF"/>
                  </a:solidFill>
                </a14:hiddenFill>
              </a:ext>
            </a:extLst>
          </p:spPr>
          <p:txBody>
            <a:bodyPr anchor="ctr"/>
            <a:lstStyle/>
            <a:p>
              <a:pPr algn="ctr" defTabSz="-635" fontAlgn="ctr">
                <a:buClr>
                  <a:srgbClr val="FF0000"/>
                </a:buClr>
                <a:buSzPct val="70000"/>
                <a:buFont typeface="Wingdings" panose="05000000000000000000" pitchFamily="2" charset="2"/>
                <a:buChar char="u"/>
                <a:tabLst>
                  <a:tab pos="723900" algn="l"/>
                  <a:tab pos="1447800" algn="l"/>
                </a:tabLst>
              </a:pPr>
              <a:endParaRPr lang="zh-CN" altLang="zh-CN"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TextBox 147"/>
            <p:cNvSpPr>
              <a:spLocks noChangeArrowheads="1"/>
            </p:cNvSpPr>
            <p:nvPr/>
          </p:nvSpPr>
          <p:spPr bwMode="auto">
            <a:xfrm>
              <a:off x="4463637" y="2992437"/>
              <a:ext cx="10541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ctr" fontAlgn="ctr">
                <a:buClr>
                  <a:srgbClr val="FF0000"/>
                </a:buClr>
                <a:buSzPct val="70000"/>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dirty="0">
                <a:solidFill>
                  <a:schemeClr val="tx1">
                    <a:lumMod val="50000"/>
                    <a:lumOff val="50000"/>
                  </a:schemeClr>
                </a:solidFill>
              </a:endParaRPr>
            </a:p>
          </p:txBody>
        </p:sp>
      </p:grpSp>
      <p:grpSp>
        <p:nvGrpSpPr>
          <p:cNvPr id="25" name="组合 24"/>
          <p:cNvGrpSpPr/>
          <p:nvPr/>
        </p:nvGrpSpPr>
        <p:grpSpPr>
          <a:xfrm>
            <a:off x="2277493" y="2565401"/>
            <a:ext cx="1516860" cy="1323975"/>
            <a:chOff x="1820449" y="2533650"/>
            <a:chExt cx="1517650" cy="1323975"/>
          </a:xfrm>
        </p:grpSpPr>
        <p:sp>
          <p:nvSpPr>
            <p:cNvPr id="26" name="AutoShape 2"/>
            <p:cNvSpPr>
              <a:spLocks noChangeArrowheads="1"/>
            </p:cNvSpPr>
            <p:nvPr/>
          </p:nvSpPr>
          <p:spPr bwMode="auto">
            <a:xfrm>
              <a:off x="1820449" y="2533650"/>
              <a:ext cx="1517650" cy="1323975"/>
            </a:xfrm>
            <a:prstGeom prst="hexagon">
              <a:avLst>
                <a:gd name="adj" fmla="val 28652"/>
                <a:gd name="vf" fmla="val 115470"/>
              </a:avLst>
            </a:prstGeom>
            <a:noFill/>
            <a:ln w="25400" cap="flat" cmpd="sng">
              <a:solidFill>
                <a:schemeClr val="accent2"/>
              </a:solidFill>
              <a:bevel/>
            </a:ln>
            <a:extLst>
              <a:ext uri="{909E8E84-426E-40DD-AFC4-6F175D3DCCD1}">
                <a14:hiddenFill xmlns:a14="http://schemas.microsoft.com/office/drawing/2010/main">
                  <a:solidFill>
                    <a:srgbClr val="FFFFFF"/>
                  </a:solidFill>
                </a14:hiddenFill>
              </a:ext>
            </a:extLst>
          </p:spPr>
          <p:txBody>
            <a:bodyPr anchor="ctr"/>
            <a:lstStyle/>
            <a:p>
              <a:pPr algn="ctr" defTabSz="-635" fontAlgn="ctr">
                <a:buClr>
                  <a:srgbClr val="FF0000"/>
                </a:buClr>
                <a:buSzPct val="70000"/>
                <a:buFont typeface="Wingdings" panose="05000000000000000000" pitchFamily="2" charset="2"/>
                <a:buChar char="u"/>
                <a:tabLst>
                  <a:tab pos="723900" algn="l"/>
                  <a:tab pos="1447800" algn="l"/>
                </a:tabLst>
              </a:pPr>
              <a:endParaRPr lang="zh-CN" altLang="zh-CN"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1" name="TextBox 147"/>
            <p:cNvSpPr>
              <a:spLocks noChangeArrowheads="1"/>
            </p:cNvSpPr>
            <p:nvPr/>
          </p:nvSpPr>
          <p:spPr bwMode="auto">
            <a:xfrm>
              <a:off x="2034762" y="2992437"/>
              <a:ext cx="10541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ctr" fontAlgn="ctr">
                <a:buClr>
                  <a:srgbClr val="FF0000"/>
                </a:buClr>
                <a:buSzPct val="70000"/>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dirty="0">
                <a:solidFill>
                  <a:schemeClr val="tx1">
                    <a:lumMod val="50000"/>
                    <a:lumOff val="50000"/>
                  </a:schemeClr>
                </a:solidFill>
              </a:endParaRPr>
            </a:p>
          </p:txBody>
        </p:sp>
      </p:grpSp>
      <p:grpSp>
        <p:nvGrpSpPr>
          <p:cNvPr id="32" name="组合 31"/>
          <p:cNvGrpSpPr/>
          <p:nvPr/>
        </p:nvGrpSpPr>
        <p:grpSpPr>
          <a:xfrm>
            <a:off x="2277493" y="3968751"/>
            <a:ext cx="1516860" cy="1323975"/>
            <a:chOff x="1820449" y="3937000"/>
            <a:chExt cx="1517650" cy="1323975"/>
          </a:xfrm>
        </p:grpSpPr>
        <p:sp>
          <p:nvSpPr>
            <p:cNvPr id="33" name="AutoShape 3"/>
            <p:cNvSpPr>
              <a:spLocks noChangeArrowheads="1"/>
            </p:cNvSpPr>
            <p:nvPr/>
          </p:nvSpPr>
          <p:spPr bwMode="auto">
            <a:xfrm>
              <a:off x="1820449" y="3937000"/>
              <a:ext cx="1517650" cy="1323975"/>
            </a:xfrm>
            <a:prstGeom prst="hexagon">
              <a:avLst>
                <a:gd name="adj" fmla="val 28652"/>
                <a:gd name="vf" fmla="val 115470"/>
              </a:avLst>
            </a:prstGeom>
            <a:noFill/>
            <a:ln w="25400" cap="flat" cmpd="sng">
              <a:solidFill>
                <a:schemeClr val="tx2"/>
              </a:solidFill>
              <a:bevel/>
            </a:ln>
            <a:extLst>
              <a:ext uri="{909E8E84-426E-40DD-AFC4-6F175D3DCCD1}">
                <a14:hiddenFill xmlns:a14="http://schemas.microsoft.com/office/drawing/2010/main">
                  <a:solidFill>
                    <a:srgbClr val="FFFFFF"/>
                  </a:solidFill>
                </a14:hiddenFill>
              </a:ext>
            </a:extLst>
          </p:spPr>
          <p:txBody>
            <a:bodyPr anchor="ctr"/>
            <a:lstStyle/>
            <a:p>
              <a:pPr algn="ctr" defTabSz="-635" fontAlgn="ctr">
                <a:buClr>
                  <a:srgbClr val="FF0000"/>
                </a:buClr>
                <a:buSzPct val="70000"/>
                <a:buFont typeface="Wingdings" panose="05000000000000000000" pitchFamily="2" charset="2"/>
                <a:buChar char="u"/>
                <a:tabLst>
                  <a:tab pos="723900" algn="l"/>
                  <a:tab pos="1447800" algn="l"/>
                </a:tabLst>
              </a:pPr>
              <a:endParaRPr lang="zh-CN" altLang="zh-CN"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TextBox 147"/>
            <p:cNvSpPr>
              <a:spLocks noChangeArrowheads="1"/>
            </p:cNvSpPr>
            <p:nvPr/>
          </p:nvSpPr>
          <p:spPr bwMode="auto">
            <a:xfrm>
              <a:off x="2034762" y="4421187"/>
              <a:ext cx="10541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ctr" fontAlgn="ctr">
                <a:buClr>
                  <a:srgbClr val="FF0000"/>
                </a:buClr>
                <a:buSzPct val="70000"/>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dirty="0">
                <a:solidFill>
                  <a:schemeClr val="tx1">
                    <a:lumMod val="50000"/>
                    <a:lumOff val="50000"/>
                  </a:schemeClr>
                </a:solidFill>
              </a:endParaRPr>
            </a:p>
          </p:txBody>
        </p:sp>
      </p:grpSp>
      <p:grpSp>
        <p:nvGrpSpPr>
          <p:cNvPr id="35" name="组合 34"/>
          <p:cNvGrpSpPr/>
          <p:nvPr/>
        </p:nvGrpSpPr>
        <p:grpSpPr>
          <a:xfrm>
            <a:off x="3500819" y="4689476"/>
            <a:ext cx="1516860" cy="1323975"/>
            <a:chOff x="3044412" y="4657725"/>
            <a:chExt cx="1517650" cy="1323975"/>
          </a:xfrm>
        </p:grpSpPr>
        <p:sp>
          <p:nvSpPr>
            <p:cNvPr id="36" name="AutoShape 6"/>
            <p:cNvSpPr>
              <a:spLocks noChangeArrowheads="1"/>
            </p:cNvSpPr>
            <p:nvPr/>
          </p:nvSpPr>
          <p:spPr bwMode="auto">
            <a:xfrm>
              <a:off x="3044412" y="4657725"/>
              <a:ext cx="1517650" cy="1323975"/>
            </a:xfrm>
            <a:prstGeom prst="hexagon">
              <a:avLst>
                <a:gd name="adj" fmla="val 28652"/>
                <a:gd name="vf" fmla="val 115470"/>
              </a:avLst>
            </a:prstGeom>
            <a:noFill/>
            <a:ln w="25400" cap="flat" cmpd="sng">
              <a:solidFill>
                <a:schemeClr val="accent4"/>
              </a:solidFill>
              <a:bevel/>
            </a:ln>
            <a:extLst>
              <a:ext uri="{909E8E84-426E-40DD-AFC4-6F175D3DCCD1}">
                <a14:hiddenFill xmlns:a14="http://schemas.microsoft.com/office/drawing/2010/main">
                  <a:solidFill>
                    <a:srgbClr val="FFFFFF"/>
                  </a:solidFill>
                </a14:hiddenFill>
              </a:ext>
            </a:extLst>
          </p:spPr>
          <p:txBody>
            <a:bodyPr anchor="ctr"/>
            <a:lstStyle/>
            <a:p>
              <a:pPr algn="ctr" defTabSz="-635" fontAlgn="ctr">
                <a:buClr>
                  <a:srgbClr val="FF0000"/>
                </a:buClr>
                <a:buSzPct val="70000"/>
                <a:buFont typeface="Wingdings" panose="05000000000000000000" pitchFamily="2" charset="2"/>
                <a:buChar char="u"/>
                <a:tabLst>
                  <a:tab pos="723900" algn="l"/>
                  <a:tab pos="1447800" algn="l"/>
                </a:tabLst>
              </a:pPr>
              <a:endParaRPr lang="zh-CN" altLang="zh-CN" sz="16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7" name="TextBox 147"/>
            <p:cNvSpPr>
              <a:spLocks noChangeArrowheads="1"/>
            </p:cNvSpPr>
            <p:nvPr/>
          </p:nvSpPr>
          <p:spPr bwMode="auto">
            <a:xfrm>
              <a:off x="3249199" y="5135562"/>
              <a:ext cx="1054100"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pPr algn="ctr" fontAlgn="ctr">
                <a:buClr>
                  <a:srgbClr val="FF0000"/>
                </a:buClr>
                <a:buSzPct val="70000"/>
              </a:pPr>
              <a:r>
                <a:rPr lang="zh-CN" altLang="en-US" sz="140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添加标题</a:t>
              </a:r>
              <a:endParaRPr lang="zh-CN" altLang="en-US">
                <a:solidFill>
                  <a:schemeClr val="tx1">
                    <a:lumMod val="50000"/>
                    <a:lumOff val="50000"/>
                  </a:schemeClr>
                </a:solidFill>
              </a:endParaRPr>
            </a:p>
          </p:txBody>
        </p:sp>
      </p:grpSp>
      <p:sp>
        <p:nvSpPr>
          <p:cNvPr id="39" name="AutoShape 5"/>
          <p:cNvSpPr>
            <a:spLocks noChangeArrowheads="1"/>
          </p:cNvSpPr>
          <p:nvPr/>
        </p:nvSpPr>
        <p:spPr bwMode="auto">
          <a:xfrm>
            <a:off x="3500819" y="3284538"/>
            <a:ext cx="1516860" cy="1323975"/>
          </a:xfrm>
          <a:prstGeom prst="hexagon">
            <a:avLst>
              <a:gd name="adj" fmla="val 28652"/>
              <a:gd name="vf" fmla="val 115470"/>
            </a:avLst>
          </a:prstGeom>
          <a:solidFill>
            <a:schemeClr val="accent4"/>
          </a:solidFill>
          <a:ln w="3175" cap="flat" cmpd="sng">
            <a:noFill/>
            <a:bevel/>
          </a:ln>
        </p:spPr>
        <p:txBody>
          <a:bodyPr anchor="ctr"/>
          <a:lstStyle/>
          <a:p>
            <a:pPr algn="ctr"/>
            <a:endParaRPr lang="zh-CN" altLang="zh-CN">
              <a:solidFill>
                <a:schemeClr val="tx1">
                  <a:lumMod val="50000"/>
                  <a:lumOff val="50000"/>
                </a:schemeClr>
              </a:solidFill>
              <a:ea typeface="微软雅黑" panose="020B0503020204020204" pitchFamily="34" charset="-122"/>
              <a:sym typeface="微软雅黑" panose="020B0503020204020204" pitchFamily="34" charset="-122"/>
            </a:endParaRPr>
          </a:p>
        </p:txBody>
      </p:sp>
      <p:sp>
        <p:nvSpPr>
          <p:cNvPr id="40" name="TextBox 147"/>
          <p:cNvSpPr>
            <a:spLocks noChangeArrowheads="1"/>
          </p:cNvSpPr>
          <p:nvPr/>
        </p:nvSpPr>
        <p:spPr bwMode="auto">
          <a:xfrm>
            <a:off x="3722954" y="3618598"/>
            <a:ext cx="1053551" cy="646331"/>
          </a:xfrm>
          <a:prstGeom prst="rect">
            <a:avLst/>
          </a:prstGeom>
          <a:noFill/>
          <a:ln w="3175" cap="flat" cmpd="sng">
            <a:noFill/>
            <a:bevel/>
          </a:ln>
        </p:spPr>
        <p:txBody>
          <a:bodyPr anchor="ctr"/>
          <a:lstStyle/>
          <a:p>
            <a:pPr algn="ctr"/>
            <a:r>
              <a:rPr lang="zh-CN" altLang="en-US" dirty="0">
                <a:solidFill>
                  <a:schemeClr val="bg1"/>
                </a:solidFill>
                <a:ea typeface="微软雅黑" panose="020B0503020204020204" pitchFamily="34" charset="-122"/>
                <a:sym typeface="微软雅黑" panose="020B0503020204020204" pitchFamily="34" charset="-122"/>
              </a:rPr>
              <a:t>添加标题</a:t>
            </a:r>
            <a:endParaRPr lang="zh-CN" altLang="en-US" dirty="0">
              <a:solidFill>
                <a:schemeClr val="bg1"/>
              </a:solidFill>
              <a:ea typeface="微软雅黑" panose="020B0503020204020204" pitchFamily="34" charset="-122"/>
            </a:endParaRPr>
          </a:p>
        </p:txBody>
      </p:sp>
      <p:sp>
        <p:nvSpPr>
          <p:cNvPr id="41" name="TextBox 40"/>
          <p:cNvSpPr txBox="1"/>
          <p:nvPr/>
        </p:nvSpPr>
        <p:spPr>
          <a:xfrm>
            <a:off x="7393794" y="1984113"/>
            <a:ext cx="3814774" cy="923330"/>
          </a:xfrm>
          <a:prstGeom prst="rect">
            <a:avLst/>
          </a:prstGeom>
          <a:noFill/>
        </p:spPr>
        <p:txBody>
          <a:bodyPr wrap="square" rtlCol="0">
            <a:spAutoFit/>
          </a:bodyPr>
          <a:lstStyle/>
          <a:p>
            <a:pPr>
              <a:lnSpc>
                <a:spcPct val="150000"/>
              </a:lnSpc>
            </a:pPr>
            <a:r>
              <a:rPr lang="zh-CN" altLang="en-US" sz="12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200" dirty="0">
              <a:solidFill>
                <a:schemeClr val="accent6"/>
              </a:solidFill>
              <a:latin typeface="+mn-ea"/>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1" nodeType="after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par>
                          <p:cTn id="7" fill="hold">
                            <p:stCondLst>
                              <p:cond delay="0"/>
                            </p:stCondLst>
                            <p:childTnLst>
                              <p:par>
                                <p:cTn id="8" presetID="49" presetClass="path" presetSubtype="0" accel="50000" decel="50000" fill="hold" grpId="0" nodeType="afterEffect">
                                  <p:stCondLst>
                                    <p:cond delay="0"/>
                                  </p:stCondLst>
                                  <p:childTnLst>
                                    <p:animMotion origin="layout" path="M 0.35931 0.3963 L -4.18629E-6 -1.85185E-6 " pathEditMode="relative" rAng="0" ptsTypes="AA">
                                      <p:cBhvr>
                                        <p:cTn id="9" dur="1000" fill="hold"/>
                                        <p:tgtEl>
                                          <p:spTgt spid="13"/>
                                        </p:tgtEl>
                                        <p:attrNameLst>
                                          <p:attrName>ppt_x</p:attrName>
                                          <p:attrName>ppt_y</p:attrName>
                                        </p:attrNameLst>
                                      </p:cBhvr>
                                      <p:rCtr x="-17965" y="-19815"/>
                                    </p:animMotion>
                                  </p:childTnLst>
                                </p:cTn>
                              </p:par>
                              <p:par>
                                <p:cTn id="10" presetID="1" presetClass="entr" presetSubtype="0" fill="hold" nodeType="withEffect">
                                  <p:stCondLst>
                                    <p:cond delay="0"/>
                                  </p:stCondLst>
                                  <p:childTnLst>
                                    <p:set>
                                      <p:cBhvr>
                                        <p:cTn id="11" dur="1" fill="hold">
                                          <p:stCondLst>
                                            <p:cond delay="0"/>
                                          </p:stCondLst>
                                        </p:cTn>
                                        <p:tgtEl>
                                          <p:spTgt spid="17"/>
                                        </p:tgtEl>
                                        <p:attrNameLst>
                                          <p:attrName>style.visibility</p:attrName>
                                        </p:attrNameLst>
                                      </p:cBhvr>
                                      <p:to>
                                        <p:strVal val="visible"/>
                                      </p:to>
                                    </p:set>
                                  </p:childTnLst>
                                </p:cTn>
                              </p:par>
                              <p:par>
                                <p:cTn id="12" presetID="49" presetClass="path" presetSubtype="0" accel="50000" decel="50000" fill="hold" nodeType="withEffect">
                                  <p:stCondLst>
                                    <p:cond delay="0"/>
                                  </p:stCondLst>
                                  <p:childTnLst>
                                    <p:animMotion origin="layout" path="M 4.9304E-6 -0.49629 L 4.9304E-6 -3.7037E-6 " pathEditMode="relative" rAng="0" ptsTypes="AA">
                                      <p:cBhvr>
                                        <p:cTn id="13" dur="1000" fill="hold"/>
                                        <p:tgtEl>
                                          <p:spTgt spid="17"/>
                                        </p:tgtEl>
                                        <p:attrNameLst>
                                          <p:attrName>ppt_x</p:attrName>
                                          <p:attrName>ppt_y</p:attrName>
                                        </p:attrNameLst>
                                      </p:cBhvr>
                                      <p:rCtr x="0" y="24815"/>
                                    </p:animMotion>
                                  </p:childTnLst>
                                </p:cTn>
                              </p:par>
                              <p:par>
                                <p:cTn id="14" presetID="1" presetClass="entr" presetSubtype="0" fill="hold" nodeType="withEffect">
                                  <p:stCondLst>
                                    <p:cond delay="0"/>
                                  </p:stCondLst>
                                  <p:childTnLst>
                                    <p:set>
                                      <p:cBhvr>
                                        <p:cTn id="15" dur="1" fill="hold">
                                          <p:stCondLst>
                                            <p:cond delay="0"/>
                                          </p:stCondLst>
                                        </p:cTn>
                                        <p:tgtEl>
                                          <p:spTgt spid="25"/>
                                        </p:tgtEl>
                                        <p:attrNameLst>
                                          <p:attrName>style.visibility</p:attrName>
                                        </p:attrNameLst>
                                      </p:cBhvr>
                                      <p:to>
                                        <p:strVal val="visible"/>
                                      </p:to>
                                    </p:set>
                                  </p:childTnLst>
                                </p:cTn>
                              </p:par>
                              <p:par>
                                <p:cTn id="16" presetID="49" presetClass="path" presetSubtype="0" accel="50000" decel="50000" fill="hold" nodeType="withEffect">
                                  <p:stCondLst>
                                    <p:cond delay="0"/>
                                  </p:stCondLst>
                                  <p:childTnLst>
                                    <p:animMotion origin="layout" path="M -0.27814 -0.39653 L 4.13685E-6 -2.22222E-6 " pathEditMode="relative" rAng="0" ptsTypes="AA">
                                      <p:cBhvr>
                                        <p:cTn id="17" dur="1000" fill="hold"/>
                                        <p:tgtEl>
                                          <p:spTgt spid="25"/>
                                        </p:tgtEl>
                                        <p:attrNameLst>
                                          <p:attrName>ppt_x</p:attrName>
                                          <p:attrName>ppt_y</p:attrName>
                                        </p:attrNameLst>
                                      </p:cBhvr>
                                      <p:rCtr x="13907" y="19815"/>
                                    </p:animMotion>
                                  </p:childTnLst>
                                </p:cTn>
                              </p:par>
                              <p:par>
                                <p:cTn id="18" presetID="1" presetClass="entr" presetSubtype="0" fill="hold" nodeType="withEffect">
                                  <p:stCondLst>
                                    <p:cond delay="0"/>
                                  </p:stCondLst>
                                  <p:childTnLst>
                                    <p:set>
                                      <p:cBhvr>
                                        <p:cTn id="19" dur="1" fill="hold">
                                          <p:stCondLst>
                                            <p:cond delay="0"/>
                                          </p:stCondLst>
                                        </p:cTn>
                                        <p:tgtEl>
                                          <p:spTgt spid="32"/>
                                        </p:tgtEl>
                                        <p:attrNameLst>
                                          <p:attrName>style.visibility</p:attrName>
                                        </p:attrNameLst>
                                      </p:cBhvr>
                                      <p:to>
                                        <p:strVal val="visible"/>
                                      </p:to>
                                    </p:set>
                                  </p:childTnLst>
                                </p:cTn>
                              </p:par>
                              <p:par>
                                <p:cTn id="20" presetID="49" presetClass="path" presetSubtype="0" accel="50000" decel="50000" fill="hold" nodeType="withEffect">
                                  <p:stCondLst>
                                    <p:cond delay="0"/>
                                  </p:stCondLst>
                                  <p:childTnLst>
                                    <p:animMotion origin="layout" path="M -0.27814 0.25996 L 4.13685E-6 -1.85185E-6 " pathEditMode="relative" rAng="0" ptsTypes="AA">
                                      <p:cBhvr>
                                        <p:cTn id="21" dur="1000" fill="hold"/>
                                        <p:tgtEl>
                                          <p:spTgt spid="32"/>
                                        </p:tgtEl>
                                        <p:attrNameLst>
                                          <p:attrName>ppt_x</p:attrName>
                                          <p:attrName>ppt_y</p:attrName>
                                        </p:attrNameLst>
                                      </p:cBhvr>
                                      <p:rCtr x="13907" y="-13009"/>
                                    </p:animMotion>
                                  </p:childTnLst>
                                </p:cTn>
                              </p:par>
                              <p:par>
                                <p:cTn id="22" presetID="1" presetClass="entr" presetSubtype="0" fill="hold" nodeType="withEffect">
                                  <p:stCondLst>
                                    <p:cond delay="0"/>
                                  </p:stCondLst>
                                  <p:childTnLst>
                                    <p:set>
                                      <p:cBhvr>
                                        <p:cTn id="23" dur="1" fill="hold">
                                          <p:stCondLst>
                                            <p:cond delay="0"/>
                                          </p:stCondLst>
                                        </p:cTn>
                                        <p:tgtEl>
                                          <p:spTgt spid="35"/>
                                        </p:tgtEl>
                                        <p:attrNameLst>
                                          <p:attrName>style.visibility</p:attrName>
                                        </p:attrNameLst>
                                      </p:cBhvr>
                                      <p:to>
                                        <p:strVal val="visible"/>
                                      </p:to>
                                    </p:set>
                                  </p:childTnLst>
                                </p:cTn>
                              </p:par>
                              <p:par>
                                <p:cTn id="24" presetID="49" presetClass="path" presetSubtype="0" accel="50000" decel="50000" fill="hold" nodeType="withEffect">
                                  <p:stCondLst>
                                    <p:cond delay="0"/>
                                  </p:stCondLst>
                                  <p:childTnLst>
                                    <p:animMotion origin="layout" path="M 4.9304E-6 0.32269 L 4.9304E-6 -4.44444E-6 " pathEditMode="relative" rAng="0" ptsTypes="AA">
                                      <p:cBhvr>
                                        <p:cTn id="25" dur="1000" fill="hold"/>
                                        <p:tgtEl>
                                          <p:spTgt spid="35"/>
                                        </p:tgtEl>
                                        <p:attrNameLst>
                                          <p:attrName>ppt_x</p:attrName>
                                          <p:attrName>ppt_y</p:attrName>
                                        </p:attrNameLst>
                                      </p:cBhvr>
                                      <p:rCtr x="0" y="-16134"/>
                                    </p:animMotion>
                                  </p:childTnLst>
                                </p:cTn>
                              </p:par>
                              <p:par>
                                <p:cTn id="26" presetID="1" presetClass="entr" presetSubtype="0" fill="hold" nodeType="withEffect">
                                  <p:stCondLst>
                                    <p:cond delay="0"/>
                                  </p:stCondLst>
                                  <p:childTnLst>
                                    <p:set>
                                      <p:cBhvr>
                                        <p:cTn id="27" dur="1" fill="hold">
                                          <p:stCondLst>
                                            <p:cond delay="0"/>
                                          </p:stCondLst>
                                        </p:cTn>
                                        <p:tgtEl>
                                          <p:spTgt spid="20"/>
                                        </p:tgtEl>
                                        <p:attrNameLst>
                                          <p:attrName>style.visibility</p:attrName>
                                        </p:attrNameLst>
                                      </p:cBhvr>
                                      <p:to>
                                        <p:strVal val="visible"/>
                                      </p:to>
                                    </p:set>
                                  </p:childTnLst>
                                </p:cTn>
                              </p:par>
                              <p:par>
                                <p:cTn id="28" presetID="56" presetClass="path" presetSubtype="0" accel="50000" decel="50000" fill="hold" nodeType="withEffect">
                                  <p:stCondLst>
                                    <p:cond delay="0"/>
                                  </p:stCondLst>
                                  <p:childTnLst>
                                    <p:animMotion origin="layout" path="M -4.27605E-6 -2.22222E-6 L 0.37687 -0.50139 " pathEditMode="relative" rAng="0" ptsTypes="AA">
                                      <p:cBhvr>
                                        <p:cTn id="29" dur="1000" spd="-100000" fill="hold"/>
                                        <p:tgtEl>
                                          <p:spTgt spid="20"/>
                                        </p:tgtEl>
                                        <p:attrNameLst>
                                          <p:attrName>ppt_x</p:attrName>
                                          <p:attrName>ppt_y</p:attrName>
                                        </p:attrNameLst>
                                      </p:cBhvr>
                                      <p:rCtr x="18837" y="-25069"/>
                                    </p:animMotion>
                                  </p:childTnLst>
                                </p:cTn>
                              </p:par>
                            </p:childTnLst>
                          </p:cTn>
                        </p:par>
                        <p:par>
                          <p:cTn id="30" fill="hold">
                            <p:stCondLst>
                              <p:cond delay="1000"/>
                            </p:stCondLst>
                            <p:childTnLst>
                              <p:par>
                                <p:cTn id="31" presetID="53" presetClass="entr" presetSubtype="16" fill="hold" grpId="0" nodeType="after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p:cTn id="33" dur="500" fill="hold"/>
                                        <p:tgtEl>
                                          <p:spTgt spid="39"/>
                                        </p:tgtEl>
                                        <p:attrNameLst>
                                          <p:attrName>ppt_w</p:attrName>
                                        </p:attrNameLst>
                                      </p:cBhvr>
                                      <p:tavLst>
                                        <p:tav tm="0">
                                          <p:val>
                                            <p:fltVal val="0"/>
                                          </p:val>
                                        </p:tav>
                                        <p:tav tm="100000">
                                          <p:val>
                                            <p:strVal val="#ppt_w"/>
                                          </p:val>
                                        </p:tav>
                                      </p:tavLst>
                                    </p:anim>
                                    <p:anim calcmode="lin" valueType="num">
                                      <p:cBhvr>
                                        <p:cTn id="34" dur="500" fill="hold"/>
                                        <p:tgtEl>
                                          <p:spTgt spid="39"/>
                                        </p:tgtEl>
                                        <p:attrNameLst>
                                          <p:attrName>ppt_h</p:attrName>
                                        </p:attrNameLst>
                                      </p:cBhvr>
                                      <p:tavLst>
                                        <p:tav tm="0">
                                          <p:val>
                                            <p:fltVal val="0"/>
                                          </p:val>
                                        </p:tav>
                                        <p:tav tm="100000">
                                          <p:val>
                                            <p:strVal val="#ppt_h"/>
                                          </p:val>
                                        </p:tav>
                                      </p:tavLst>
                                    </p:anim>
                                    <p:animEffect transition="in" filter="fade">
                                      <p:cBhvr>
                                        <p:cTn id="35" dur="500"/>
                                        <p:tgtEl>
                                          <p:spTgt spid="39"/>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40"/>
                                        </p:tgtEl>
                                        <p:attrNameLst>
                                          <p:attrName>style.visibility</p:attrName>
                                        </p:attrNameLst>
                                      </p:cBhvr>
                                      <p:to>
                                        <p:strVal val="visible"/>
                                      </p:to>
                                    </p:set>
                                    <p:anim calcmode="lin" valueType="num">
                                      <p:cBhvr>
                                        <p:cTn id="38" dur="500" fill="hold"/>
                                        <p:tgtEl>
                                          <p:spTgt spid="40"/>
                                        </p:tgtEl>
                                        <p:attrNameLst>
                                          <p:attrName>ppt_w</p:attrName>
                                        </p:attrNameLst>
                                      </p:cBhvr>
                                      <p:tavLst>
                                        <p:tav tm="0">
                                          <p:val>
                                            <p:fltVal val="0"/>
                                          </p:val>
                                        </p:tav>
                                        <p:tav tm="100000">
                                          <p:val>
                                            <p:strVal val="#ppt_w"/>
                                          </p:val>
                                        </p:tav>
                                      </p:tavLst>
                                    </p:anim>
                                    <p:anim calcmode="lin" valueType="num">
                                      <p:cBhvr>
                                        <p:cTn id="39" dur="500" fill="hold"/>
                                        <p:tgtEl>
                                          <p:spTgt spid="40"/>
                                        </p:tgtEl>
                                        <p:attrNameLst>
                                          <p:attrName>ppt_h</p:attrName>
                                        </p:attrNameLst>
                                      </p:cBhvr>
                                      <p:tavLst>
                                        <p:tav tm="0">
                                          <p:val>
                                            <p:fltVal val="0"/>
                                          </p:val>
                                        </p:tav>
                                        <p:tav tm="100000">
                                          <p:val>
                                            <p:strVal val="#ppt_h"/>
                                          </p:val>
                                        </p:tav>
                                      </p:tavLst>
                                    </p:anim>
                                    <p:animEffect transition="in" filter="fade">
                                      <p:cBhvr>
                                        <p:cTn id="40" dur="500"/>
                                        <p:tgtEl>
                                          <p:spTgt spid="40"/>
                                        </p:tgtEl>
                                      </p:cBhvr>
                                    </p:animEffect>
                                  </p:childTnLst>
                                </p:cTn>
                              </p:par>
                            </p:childTnLst>
                          </p:cTn>
                        </p:par>
                        <p:par>
                          <p:cTn id="41" fill="hold">
                            <p:stCondLst>
                              <p:cond delay="1500"/>
                            </p:stCondLst>
                            <p:childTnLst>
                              <p:par>
                                <p:cTn id="42" presetID="26" presetClass="emph" presetSubtype="0" fill="hold" grpId="2" nodeType="afterEffect">
                                  <p:stCondLst>
                                    <p:cond delay="0"/>
                                  </p:stCondLst>
                                  <p:childTnLst>
                                    <p:animEffect transition="out" filter="fade">
                                      <p:cBhvr>
                                        <p:cTn id="43" dur="500" tmFilter="0, 0; .2, .5; .8, .5; 1, 0"/>
                                        <p:tgtEl>
                                          <p:spTgt spid="13"/>
                                        </p:tgtEl>
                                      </p:cBhvr>
                                    </p:animEffect>
                                    <p:animScale>
                                      <p:cBhvr>
                                        <p:cTn id="44" dur="250" autoRev="1" fill="hold"/>
                                        <p:tgtEl>
                                          <p:spTgt spid="13"/>
                                        </p:tgtEl>
                                      </p:cBhvr>
                                      <p:by x="105000" y="105000"/>
                                    </p:animScale>
                                  </p:childTnLst>
                                </p:cTn>
                              </p:par>
                            </p:childTnLst>
                          </p:cTn>
                        </p:par>
                        <p:par>
                          <p:cTn id="45" fill="hold">
                            <p:stCondLst>
                              <p:cond delay="2000"/>
                            </p:stCondLst>
                            <p:childTnLst>
                              <p:par>
                                <p:cTn id="46" presetID="22" presetClass="entr" presetSubtype="8" fill="hold" nodeType="after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wipe(left)">
                                      <p:cBhvr>
                                        <p:cTn id="48" dur="500"/>
                                        <p:tgtEl>
                                          <p:spTgt spid="15"/>
                                        </p:tgtEl>
                                      </p:cBhvr>
                                    </p:animEffect>
                                  </p:childTnLst>
                                </p:cTn>
                              </p:par>
                            </p:childTnLst>
                          </p:cTn>
                        </p:par>
                        <p:par>
                          <p:cTn id="49" fill="hold">
                            <p:stCondLst>
                              <p:cond delay="2500"/>
                            </p:stCondLst>
                            <p:childTnLst>
                              <p:par>
                                <p:cTn id="50" presetID="10" presetClass="entr" presetSubtype="0" fill="hold" grpId="0" nodeType="afterEffect">
                                  <p:stCondLst>
                                    <p:cond delay="0"/>
                                  </p:stCondLst>
                                  <p:childTnLst>
                                    <p:set>
                                      <p:cBhvr>
                                        <p:cTn id="51" dur="1" fill="hold">
                                          <p:stCondLst>
                                            <p:cond delay="0"/>
                                          </p:stCondLst>
                                        </p:cTn>
                                        <p:tgtEl>
                                          <p:spTgt spid="14"/>
                                        </p:tgtEl>
                                        <p:attrNameLst>
                                          <p:attrName>style.visibility</p:attrName>
                                        </p:attrNameLst>
                                      </p:cBhvr>
                                      <p:to>
                                        <p:strVal val="visible"/>
                                      </p:to>
                                    </p:set>
                                    <p:animEffect transition="in" filter="fade">
                                      <p:cBhvr>
                                        <p:cTn id="52" dur="500"/>
                                        <p:tgtEl>
                                          <p:spTgt spid="14"/>
                                        </p:tgtEl>
                                      </p:cBhvr>
                                    </p:animEffect>
                                  </p:childTnLst>
                                </p:cTn>
                              </p:par>
                            </p:childTnLst>
                          </p:cTn>
                        </p:par>
                        <p:par>
                          <p:cTn id="53" fill="hold">
                            <p:stCondLst>
                              <p:cond delay="3000"/>
                            </p:stCondLst>
                            <p:childTnLst>
                              <p:par>
                                <p:cTn id="54" presetID="26" presetClass="emph" presetSubtype="0" fill="hold" grpId="1" nodeType="afterEffect">
                                  <p:stCondLst>
                                    <p:cond delay="0"/>
                                  </p:stCondLst>
                                  <p:childTnLst>
                                    <p:animEffect transition="out" filter="fade">
                                      <p:cBhvr>
                                        <p:cTn id="55" dur="500" tmFilter="0, 0; .2, .5; .8, .5; 1, 0"/>
                                        <p:tgtEl>
                                          <p:spTgt spid="14"/>
                                        </p:tgtEl>
                                      </p:cBhvr>
                                    </p:animEffect>
                                    <p:animScale>
                                      <p:cBhvr>
                                        <p:cTn id="56" dur="250" autoRev="1" fill="hold"/>
                                        <p:tgtEl>
                                          <p:spTgt spid="14"/>
                                        </p:tgtEl>
                                      </p:cBhvr>
                                      <p:by x="105000" y="105000"/>
                                    </p:animScale>
                                  </p:childTnLst>
                                </p:cTn>
                              </p:par>
                            </p:childTnLst>
                          </p:cTn>
                        </p:par>
                        <p:par>
                          <p:cTn id="57" fill="hold">
                            <p:stCondLst>
                              <p:cond delay="3500"/>
                            </p:stCondLst>
                            <p:childTnLst>
                              <p:par>
                                <p:cTn id="58" presetID="42" presetClass="entr" presetSubtype="0" fill="hold" grpId="0" nodeType="afterEffect">
                                  <p:stCondLst>
                                    <p:cond delay="0"/>
                                  </p:stCondLst>
                                  <p:childTnLst>
                                    <p:set>
                                      <p:cBhvr>
                                        <p:cTn id="59" dur="1" fill="hold">
                                          <p:stCondLst>
                                            <p:cond delay="0"/>
                                          </p:stCondLst>
                                        </p:cTn>
                                        <p:tgtEl>
                                          <p:spTgt spid="41"/>
                                        </p:tgtEl>
                                        <p:attrNameLst>
                                          <p:attrName>style.visibility</p:attrName>
                                        </p:attrNameLst>
                                      </p:cBhvr>
                                      <p:to>
                                        <p:strVal val="visible"/>
                                      </p:to>
                                    </p:set>
                                    <p:animEffect transition="in" filter="fade">
                                      <p:cBhvr>
                                        <p:cTn id="60" dur="500"/>
                                        <p:tgtEl>
                                          <p:spTgt spid="41"/>
                                        </p:tgtEl>
                                      </p:cBhvr>
                                    </p:animEffect>
                                    <p:anim calcmode="lin" valueType="num">
                                      <p:cBhvr>
                                        <p:cTn id="61" dur="500" fill="hold"/>
                                        <p:tgtEl>
                                          <p:spTgt spid="41"/>
                                        </p:tgtEl>
                                        <p:attrNameLst>
                                          <p:attrName>ppt_x</p:attrName>
                                        </p:attrNameLst>
                                      </p:cBhvr>
                                      <p:tavLst>
                                        <p:tav tm="0">
                                          <p:val>
                                            <p:strVal val="#ppt_x"/>
                                          </p:val>
                                        </p:tav>
                                        <p:tav tm="100000">
                                          <p:val>
                                            <p:strVal val="#ppt_x"/>
                                          </p:val>
                                        </p:tav>
                                      </p:tavLst>
                                    </p:anim>
                                    <p:anim calcmode="lin" valueType="num">
                                      <p:cBhvr>
                                        <p:cTn id="62" dur="500" fill="hold"/>
                                        <p:tgtEl>
                                          <p:spTgt spid="4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P spid="14" grpId="0" animBg="1"/>
      <p:bldP spid="14" grpId="1" animBg="1"/>
      <p:bldP spid="39" grpId="0" animBg="1"/>
      <p:bldP spid="40" grpId="0"/>
      <p:bldP spid="4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平行四边形 20"/>
          <p:cNvSpPr/>
          <p:nvPr/>
        </p:nvSpPr>
        <p:spPr bwMode="auto">
          <a:xfrm flipH="1">
            <a:off x="1743359" y="3373760"/>
            <a:ext cx="2255859" cy="1830287"/>
          </a:xfrm>
          <a:prstGeom prst="parallelogram">
            <a:avLst>
              <a:gd name="adj" fmla="val 53631"/>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22" name="平行四边形 21"/>
          <p:cNvSpPr/>
          <p:nvPr/>
        </p:nvSpPr>
        <p:spPr bwMode="auto">
          <a:xfrm flipH="1">
            <a:off x="3739678" y="3398915"/>
            <a:ext cx="2255859" cy="1830287"/>
          </a:xfrm>
          <a:prstGeom prst="parallelogram">
            <a:avLst>
              <a:gd name="adj" fmla="val 53631"/>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23" name="平行四边形 22"/>
          <p:cNvSpPr/>
          <p:nvPr/>
        </p:nvSpPr>
        <p:spPr bwMode="auto">
          <a:xfrm flipH="1">
            <a:off x="5702256" y="3398915"/>
            <a:ext cx="2255859" cy="1830287"/>
          </a:xfrm>
          <a:prstGeom prst="parallelogram">
            <a:avLst>
              <a:gd name="adj" fmla="val 53631"/>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24" name="平行四边形 23"/>
          <p:cNvSpPr/>
          <p:nvPr/>
        </p:nvSpPr>
        <p:spPr bwMode="auto">
          <a:xfrm flipH="1">
            <a:off x="7668272" y="3398915"/>
            <a:ext cx="2255859" cy="1830287"/>
          </a:xfrm>
          <a:prstGeom prst="parallelogram">
            <a:avLst>
              <a:gd name="adj" fmla="val 53631"/>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grpSp>
        <p:nvGrpSpPr>
          <p:cNvPr id="29" name="组合 28"/>
          <p:cNvGrpSpPr/>
          <p:nvPr/>
        </p:nvGrpSpPr>
        <p:grpSpPr>
          <a:xfrm>
            <a:off x="770183" y="3355275"/>
            <a:ext cx="2255859" cy="1830287"/>
            <a:chOff x="922929" y="3355273"/>
            <a:chExt cx="2257034" cy="1830287"/>
          </a:xfrm>
          <a:solidFill>
            <a:schemeClr val="tx2"/>
          </a:solidFill>
        </p:grpSpPr>
        <p:sp>
          <p:nvSpPr>
            <p:cNvPr id="30" name="平行四边形 29"/>
            <p:cNvSpPr/>
            <p:nvPr/>
          </p:nvSpPr>
          <p:spPr bwMode="auto">
            <a:xfrm>
              <a:off x="922929" y="3355273"/>
              <a:ext cx="2257034" cy="1830287"/>
            </a:xfrm>
            <a:prstGeom prst="parallelogram">
              <a:avLst>
                <a:gd name="adj" fmla="val 53631"/>
              </a:avLst>
            </a:prstGeom>
            <a:gr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31" name="TextBox 30"/>
            <p:cNvSpPr txBox="1"/>
            <p:nvPr/>
          </p:nvSpPr>
          <p:spPr>
            <a:xfrm>
              <a:off x="1642720" y="4041642"/>
              <a:ext cx="800219" cy="461665"/>
            </a:xfrm>
            <a:prstGeom prst="rect">
              <a:avLst/>
            </a:prstGeom>
            <a:grpFill/>
          </p:spPr>
          <p:txBody>
            <a:bodyPr wrap="none" rtlCol="0">
              <a:spAutoFit/>
            </a:bodyPr>
            <a:lstStyle/>
            <a:p>
              <a:r>
                <a:rPr lang="zh-CN" altLang="en-US" sz="2400" dirty="0">
                  <a:solidFill>
                    <a:schemeClr val="bg1"/>
                  </a:solidFill>
                  <a:latin typeface="+mj-ea"/>
                  <a:ea typeface="+mj-ea"/>
                </a:rPr>
                <a:t>文本</a:t>
              </a:r>
              <a:endParaRPr lang="zh-CN" altLang="en-US" sz="2400" dirty="0">
                <a:solidFill>
                  <a:schemeClr val="bg1"/>
                </a:solidFill>
                <a:latin typeface="+mj-ea"/>
                <a:ea typeface="+mj-ea"/>
              </a:endParaRPr>
            </a:p>
          </p:txBody>
        </p:sp>
      </p:grpSp>
      <p:grpSp>
        <p:nvGrpSpPr>
          <p:cNvPr id="32" name="组合 31"/>
          <p:cNvGrpSpPr/>
          <p:nvPr/>
        </p:nvGrpSpPr>
        <p:grpSpPr>
          <a:xfrm>
            <a:off x="2744833" y="3373760"/>
            <a:ext cx="2255859" cy="1830287"/>
            <a:chOff x="2851464" y="3355273"/>
            <a:chExt cx="2257034" cy="1830287"/>
          </a:xfrm>
          <a:solidFill>
            <a:schemeClr val="tx2"/>
          </a:solidFill>
        </p:grpSpPr>
        <p:sp>
          <p:nvSpPr>
            <p:cNvPr id="33" name="平行四边形 32"/>
            <p:cNvSpPr/>
            <p:nvPr/>
          </p:nvSpPr>
          <p:spPr bwMode="auto">
            <a:xfrm>
              <a:off x="2851464" y="3355273"/>
              <a:ext cx="2257034" cy="1830287"/>
            </a:xfrm>
            <a:prstGeom prst="parallelogram">
              <a:avLst>
                <a:gd name="adj" fmla="val 53631"/>
              </a:avLst>
            </a:prstGeom>
            <a:gr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34" name="TextBox 33"/>
            <p:cNvSpPr txBox="1"/>
            <p:nvPr/>
          </p:nvSpPr>
          <p:spPr>
            <a:xfrm>
              <a:off x="3583958" y="4041642"/>
              <a:ext cx="800219" cy="461665"/>
            </a:xfrm>
            <a:prstGeom prst="rect">
              <a:avLst/>
            </a:prstGeom>
            <a:grpFill/>
          </p:spPr>
          <p:txBody>
            <a:bodyPr wrap="none" rtlCol="0">
              <a:spAutoFit/>
            </a:bodyPr>
            <a:lstStyle/>
            <a:p>
              <a:r>
                <a:rPr lang="zh-CN" altLang="en-US" sz="2400" dirty="0">
                  <a:solidFill>
                    <a:schemeClr val="bg1"/>
                  </a:solidFill>
                  <a:latin typeface="+mj-ea"/>
                  <a:ea typeface="+mj-ea"/>
                </a:rPr>
                <a:t>文本</a:t>
              </a:r>
              <a:endParaRPr lang="zh-CN" altLang="en-US" sz="2400" dirty="0">
                <a:solidFill>
                  <a:schemeClr val="bg1"/>
                </a:solidFill>
                <a:latin typeface="+mj-ea"/>
                <a:ea typeface="+mj-ea"/>
              </a:endParaRPr>
            </a:p>
          </p:txBody>
        </p:sp>
      </p:grpSp>
      <p:grpSp>
        <p:nvGrpSpPr>
          <p:cNvPr id="35" name="组合 34"/>
          <p:cNvGrpSpPr/>
          <p:nvPr/>
        </p:nvGrpSpPr>
        <p:grpSpPr>
          <a:xfrm>
            <a:off x="4719442" y="3398915"/>
            <a:ext cx="2255859" cy="1830287"/>
            <a:chOff x="4736417" y="3358556"/>
            <a:chExt cx="2257034" cy="1830287"/>
          </a:xfrm>
          <a:solidFill>
            <a:schemeClr val="tx2"/>
          </a:solidFill>
        </p:grpSpPr>
        <p:sp>
          <p:nvSpPr>
            <p:cNvPr id="36" name="平行四边形 35"/>
            <p:cNvSpPr/>
            <p:nvPr/>
          </p:nvSpPr>
          <p:spPr bwMode="auto">
            <a:xfrm>
              <a:off x="4736417" y="3358556"/>
              <a:ext cx="2257034" cy="1830287"/>
            </a:xfrm>
            <a:prstGeom prst="parallelogram">
              <a:avLst>
                <a:gd name="adj" fmla="val 53631"/>
              </a:avLst>
            </a:prstGeom>
            <a:gr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37" name="TextBox 36"/>
            <p:cNvSpPr txBox="1"/>
            <p:nvPr/>
          </p:nvSpPr>
          <p:spPr>
            <a:xfrm>
              <a:off x="5480398" y="4041642"/>
              <a:ext cx="800219" cy="461665"/>
            </a:xfrm>
            <a:prstGeom prst="rect">
              <a:avLst/>
            </a:prstGeom>
            <a:grpFill/>
          </p:spPr>
          <p:txBody>
            <a:bodyPr wrap="none" rtlCol="0">
              <a:spAutoFit/>
            </a:bodyPr>
            <a:lstStyle/>
            <a:p>
              <a:r>
                <a:rPr lang="zh-CN" altLang="en-US" sz="2400" dirty="0">
                  <a:solidFill>
                    <a:schemeClr val="bg1"/>
                  </a:solidFill>
                  <a:latin typeface="+mj-ea"/>
                  <a:ea typeface="+mj-ea"/>
                </a:rPr>
                <a:t>文本</a:t>
              </a:r>
              <a:endParaRPr lang="zh-CN" altLang="en-US" sz="2400" dirty="0">
                <a:solidFill>
                  <a:schemeClr val="bg1"/>
                </a:solidFill>
                <a:latin typeface="+mj-ea"/>
                <a:ea typeface="+mj-ea"/>
              </a:endParaRPr>
            </a:p>
          </p:txBody>
        </p:sp>
      </p:grpSp>
      <p:grpSp>
        <p:nvGrpSpPr>
          <p:cNvPr id="38" name="组合 37"/>
          <p:cNvGrpSpPr/>
          <p:nvPr/>
        </p:nvGrpSpPr>
        <p:grpSpPr>
          <a:xfrm>
            <a:off x="6709843" y="3398915"/>
            <a:ext cx="2255859" cy="1830287"/>
            <a:chOff x="6778027" y="3398913"/>
            <a:chExt cx="2257034" cy="1830287"/>
          </a:xfrm>
          <a:solidFill>
            <a:schemeClr val="tx2"/>
          </a:solidFill>
        </p:grpSpPr>
        <p:sp>
          <p:nvSpPr>
            <p:cNvPr id="39" name="平行四边形 38"/>
            <p:cNvSpPr/>
            <p:nvPr/>
          </p:nvSpPr>
          <p:spPr bwMode="auto">
            <a:xfrm>
              <a:off x="6778027" y="3398913"/>
              <a:ext cx="2257034" cy="1830287"/>
            </a:xfrm>
            <a:prstGeom prst="parallelogram">
              <a:avLst>
                <a:gd name="adj" fmla="val 53631"/>
              </a:avLst>
            </a:prstGeom>
            <a:gr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40" name="TextBox 39"/>
            <p:cNvSpPr txBox="1"/>
            <p:nvPr/>
          </p:nvSpPr>
          <p:spPr>
            <a:xfrm>
              <a:off x="7391769" y="4041642"/>
              <a:ext cx="800219" cy="461665"/>
            </a:xfrm>
            <a:prstGeom prst="rect">
              <a:avLst/>
            </a:prstGeom>
            <a:grpFill/>
          </p:spPr>
          <p:txBody>
            <a:bodyPr wrap="none" rtlCol="0">
              <a:spAutoFit/>
            </a:bodyPr>
            <a:lstStyle/>
            <a:p>
              <a:r>
                <a:rPr lang="zh-CN" altLang="en-US" sz="2400" dirty="0">
                  <a:solidFill>
                    <a:schemeClr val="bg1"/>
                  </a:solidFill>
                  <a:latin typeface="+mj-ea"/>
                  <a:ea typeface="+mj-ea"/>
                </a:rPr>
                <a:t>文本</a:t>
              </a:r>
              <a:endParaRPr lang="zh-CN" altLang="en-US" sz="2400" dirty="0">
                <a:solidFill>
                  <a:schemeClr val="bg1"/>
                </a:solidFill>
                <a:latin typeface="+mj-ea"/>
                <a:ea typeface="+mj-ea"/>
              </a:endParaRPr>
            </a:p>
          </p:txBody>
        </p:sp>
      </p:grpSp>
      <p:grpSp>
        <p:nvGrpSpPr>
          <p:cNvPr id="41" name="组合 40"/>
          <p:cNvGrpSpPr/>
          <p:nvPr/>
        </p:nvGrpSpPr>
        <p:grpSpPr>
          <a:xfrm>
            <a:off x="8965702" y="2105419"/>
            <a:ext cx="2079432" cy="3627839"/>
            <a:chOff x="8898762" y="2089288"/>
            <a:chExt cx="2080515" cy="3627839"/>
          </a:xfrm>
          <a:solidFill>
            <a:schemeClr val="tx2"/>
          </a:solidFill>
        </p:grpSpPr>
        <p:sp>
          <p:nvSpPr>
            <p:cNvPr id="42" name="下箭头 3"/>
            <p:cNvSpPr/>
            <p:nvPr/>
          </p:nvSpPr>
          <p:spPr bwMode="auto">
            <a:xfrm rot="12477797">
              <a:off x="8898762" y="2089288"/>
              <a:ext cx="2080515" cy="3627839"/>
            </a:xfrm>
            <a:custGeom>
              <a:avLst/>
              <a:gdLst>
                <a:gd name="connsiteX0" fmla="*/ 1098281 w 2196564"/>
                <a:gd name="connsiteY0" fmla="*/ 3710931 h 3710931"/>
                <a:gd name="connsiteX1" fmla="*/ 0 w 2196564"/>
                <a:gd name="connsiteY1" fmla="*/ 2770484 h 3710931"/>
                <a:gd name="connsiteX2" fmla="*/ 491085 w 2196564"/>
                <a:gd name="connsiteY2" fmla="*/ 2770484 h 3710931"/>
                <a:gd name="connsiteX3" fmla="*/ 491086 w 2196564"/>
                <a:gd name="connsiteY3" fmla="*/ 1830036 h 3710931"/>
                <a:gd name="connsiteX4" fmla="*/ 519177 w 2196564"/>
                <a:gd name="connsiteY4" fmla="*/ 646548 h 3710931"/>
                <a:gd name="connsiteX5" fmla="*/ 1737040 w 2196564"/>
                <a:gd name="connsiteY5" fmla="*/ 0 h 3710931"/>
                <a:gd name="connsiteX6" fmla="*/ 1728073 w 2196564"/>
                <a:gd name="connsiteY6" fmla="*/ 2124445 h 3710931"/>
                <a:gd name="connsiteX7" fmla="*/ 1705477 w 2196564"/>
                <a:gd name="connsiteY7" fmla="*/ 2136441 h 3710931"/>
                <a:gd name="connsiteX8" fmla="*/ 1705477 w 2196564"/>
                <a:gd name="connsiteY8" fmla="*/ 2770484 h 3710931"/>
                <a:gd name="connsiteX9" fmla="*/ 2196564 w 2196564"/>
                <a:gd name="connsiteY9" fmla="*/ 2770484 h 3710931"/>
                <a:gd name="connsiteX10" fmla="*/ 1098281 w 2196564"/>
                <a:gd name="connsiteY10" fmla="*/ 3710931 h 3710931"/>
                <a:gd name="connsiteX0-1" fmla="*/ 1098281 w 2196564"/>
                <a:gd name="connsiteY0-2" fmla="*/ 3710931 h 3710931"/>
                <a:gd name="connsiteX1-3" fmla="*/ 0 w 2196564"/>
                <a:gd name="connsiteY1-4" fmla="*/ 2770484 h 3710931"/>
                <a:gd name="connsiteX2-5" fmla="*/ 491085 w 2196564"/>
                <a:gd name="connsiteY2-6" fmla="*/ 2770484 h 3710931"/>
                <a:gd name="connsiteX3-7" fmla="*/ 491086 w 2196564"/>
                <a:gd name="connsiteY3-8" fmla="*/ 1830036 h 3710931"/>
                <a:gd name="connsiteX4-9" fmla="*/ 519177 w 2196564"/>
                <a:gd name="connsiteY4-10" fmla="*/ 646548 h 3710931"/>
                <a:gd name="connsiteX5-11" fmla="*/ 1737040 w 2196564"/>
                <a:gd name="connsiteY5-12" fmla="*/ 0 h 3710931"/>
                <a:gd name="connsiteX6-13" fmla="*/ 1728073 w 2196564"/>
                <a:gd name="connsiteY6-14" fmla="*/ 2124445 h 3710931"/>
                <a:gd name="connsiteX7-15" fmla="*/ 1705477 w 2196564"/>
                <a:gd name="connsiteY7-16" fmla="*/ 2770484 h 3710931"/>
                <a:gd name="connsiteX8-17" fmla="*/ 2196564 w 2196564"/>
                <a:gd name="connsiteY8-18" fmla="*/ 2770484 h 3710931"/>
                <a:gd name="connsiteX9-19" fmla="*/ 1098281 w 2196564"/>
                <a:gd name="connsiteY9-20" fmla="*/ 3710931 h 37109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2196564" h="3710931">
                  <a:moveTo>
                    <a:pt x="1098281" y="3710931"/>
                  </a:moveTo>
                  <a:lnTo>
                    <a:pt x="0" y="2770484"/>
                  </a:lnTo>
                  <a:lnTo>
                    <a:pt x="491085" y="2770484"/>
                  </a:lnTo>
                  <a:cubicBezTo>
                    <a:pt x="491085" y="2457001"/>
                    <a:pt x="491086" y="2143519"/>
                    <a:pt x="491086" y="1830036"/>
                  </a:cubicBezTo>
                  <a:lnTo>
                    <a:pt x="519177" y="646548"/>
                  </a:lnTo>
                  <a:lnTo>
                    <a:pt x="1737040" y="0"/>
                  </a:lnTo>
                  <a:lnTo>
                    <a:pt x="1728073" y="2124445"/>
                  </a:lnTo>
                  <a:lnTo>
                    <a:pt x="1705477" y="2770484"/>
                  </a:lnTo>
                  <a:lnTo>
                    <a:pt x="2196564" y="2770484"/>
                  </a:lnTo>
                  <a:lnTo>
                    <a:pt x="1098281" y="3710931"/>
                  </a:lnTo>
                  <a:close/>
                </a:path>
              </a:pathLst>
            </a:custGeom>
            <a:grpFill/>
            <a:ln w="9525"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fontAlgn="base">
                <a:spcBef>
                  <a:spcPct val="0"/>
                </a:spcBef>
                <a:spcAft>
                  <a:spcPct val="0"/>
                </a:spcAft>
              </a:pPr>
              <a:endParaRPr lang="zh-CN" altLang="en-US">
                <a:solidFill>
                  <a:schemeClr val="bg1"/>
                </a:solidFill>
                <a:latin typeface="Arial" panose="020B0604020202020204" pitchFamily="34" charset="0"/>
                <a:ea typeface="宋体" panose="02010600030101010101" pitchFamily="2" charset="-122"/>
              </a:endParaRPr>
            </a:p>
          </p:txBody>
        </p:sp>
        <p:sp>
          <p:nvSpPr>
            <p:cNvPr id="43" name="TextBox 42"/>
            <p:cNvSpPr txBox="1"/>
            <p:nvPr/>
          </p:nvSpPr>
          <p:spPr>
            <a:xfrm rot="18066291">
              <a:off x="8867091" y="3847743"/>
              <a:ext cx="2031325" cy="461665"/>
            </a:xfrm>
            <a:prstGeom prst="rect">
              <a:avLst/>
            </a:prstGeom>
            <a:grpFill/>
          </p:spPr>
          <p:txBody>
            <a:bodyPr wrap="none" rtlCol="0">
              <a:spAutoFit/>
            </a:bodyPr>
            <a:lstStyle/>
            <a:p>
              <a:r>
                <a:rPr lang="zh-CN" altLang="en-US" sz="2400" dirty="0">
                  <a:solidFill>
                    <a:schemeClr val="bg1"/>
                  </a:solidFill>
                  <a:latin typeface="+mj-ea"/>
                  <a:ea typeface="+mj-ea"/>
                </a:rPr>
                <a:t>单击增加标题</a:t>
              </a:r>
              <a:endParaRPr lang="zh-CN" altLang="en-US" sz="2400" dirty="0">
                <a:solidFill>
                  <a:schemeClr val="bg1"/>
                </a:solidFill>
                <a:latin typeface="+mj-ea"/>
                <a:ea typeface="+mj-ea"/>
              </a:endParaRPr>
            </a:p>
          </p:txBody>
        </p:sp>
      </p:grpSp>
      <p:sp>
        <p:nvSpPr>
          <p:cNvPr id="50" name="矩形 49"/>
          <p:cNvSpPr/>
          <p:nvPr/>
        </p:nvSpPr>
        <p:spPr>
          <a:xfrm>
            <a:off x="1551826" y="1628801"/>
            <a:ext cx="6070718" cy="738664"/>
          </a:xfrm>
          <a:prstGeom prst="rect">
            <a:avLst/>
          </a:prstGeom>
        </p:spPr>
        <p:txBody>
          <a:bodyPr wrap="square">
            <a:spAutoFit/>
          </a:bodyPr>
          <a:lstStyle/>
          <a:p>
            <a:pPr>
              <a:lnSpc>
                <a:spcPct val="150000"/>
              </a:lnSpc>
            </a:pPr>
            <a:r>
              <a:rPr lang="zh-CN" altLang="en-US" sz="1400" dirty="0">
                <a:solidFill>
                  <a:schemeClr val="tx1">
                    <a:lumMod val="50000"/>
                    <a:lumOff val="50000"/>
                  </a:schemeClr>
                </a:solidFill>
                <a:sym typeface="微软雅黑" panose="020B0503020204020204" pitchFamily="34" charset="-122"/>
              </a:rPr>
              <a:t>在此录入上述图表的综合描述说明，在此录入上述图表的综合描述说明。在此录入上述图表的综合描述说明，在此录入上述图表的综合描述说明。</a:t>
            </a:r>
            <a:endParaRPr lang="zh-CN" altLang="en-US" sz="1400" dirty="0">
              <a:solidFill>
                <a:schemeClr val="accent6"/>
              </a:solidFill>
              <a:latin typeface="+mn-ea"/>
            </a:endParaRPr>
          </a:p>
        </p:txBody>
      </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wipe(down)">
                                      <p:cBhvr>
                                        <p:cTn id="7" dur="500"/>
                                        <p:tgtEl>
                                          <p:spTgt spid="29"/>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up)">
                                      <p:cBhvr>
                                        <p:cTn id="11" dur="300"/>
                                        <p:tgtEl>
                                          <p:spTgt spid="21"/>
                                        </p:tgtEl>
                                      </p:cBhvr>
                                    </p:animEffect>
                                  </p:childTnLst>
                                </p:cTn>
                              </p:par>
                            </p:childTnLst>
                          </p:cTn>
                        </p:par>
                        <p:par>
                          <p:cTn id="12" fill="hold">
                            <p:stCondLst>
                              <p:cond delay="1000"/>
                            </p:stCondLst>
                            <p:childTnLst>
                              <p:par>
                                <p:cTn id="13" presetID="22" presetClass="entr" presetSubtype="4" fill="hold" nodeType="afterEffect">
                                  <p:stCondLst>
                                    <p:cond delay="0"/>
                                  </p:stCondLst>
                                  <p:childTnLst>
                                    <p:set>
                                      <p:cBhvr>
                                        <p:cTn id="14" dur="1" fill="hold">
                                          <p:stCondLst>
                                            <p:cond delay="0"/>
                                          </p:stCondLst>
                                        </p:cTn>
                                        <p:tgtEl>
                                          <p:spTgt spid="32"/>
                                        </p:tgtEl>
                                        <p:attrNameLst>
                                          <p:attrName>style.visibility</p:attrName>
                                        </p:attrNameLst>
                                      </p:cBhvr>
                                      <p:to>
                                        <p:strVal val="visible"/>
                                      </p:to>
                                    </p:set>
                                    <p:animEffect transition="in" filter="wipe(down)">
                                      <p:cBhvr>
                                        <p:cTn id="15" dur="500"/>
                                        <p:tgtEl>
                                          <p:spTgt spid="32"/>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wipe(up)">
                                      <p:cBhvr>
                                        <p:cTn id="19" dur="300"/>
                                        <p:tgtEl>
                                          <p:spTgt spid="22"/>
                                        </p:tgtEl>
                                      </p:cBhvr>
                                    </p:animEffect>
                                  </p:childTnLst>
                                </p:cTn>
                              </p:par>
                            </p:childTnLst>
                          </p:cTn>
                        </p:par>
                        <p:par>
                          <p:cTn id="20" fill="hold">
                            <p:stCondLst>
                              <p:cond delay="2000"/>
                            </p:stCondLst>
                            <p:childTnLst>
                              <p:par>
                                <p:cTn id="21" presetID="22" presetClass="entr" presetSubtype="4" fill="hold" nodeType="afterEffect">
                                  <p:stCondLst>
                                    <p:cond delay="0"/>
                                  </p:stCondLst>
                                  <p:childTnLst>
                                    <p:set>
                                      <p:cBhvr>
                                        <p:cTn id="22" dur="1" fill="hold">
                                          <p:stCondLst>
                                            <p:cond delay="0"/>
                                          </p:stCondLst>
                                        </p:cTn>
                                        <p:tgtEl>
                                          <p:spTgt spid="35"/>
                                        </p:tgtEl>
                                        <p:attrNameLst>
                                          <p:attrName>style.visibility</p:attrName>
                                        </p:attrNameLst>
                                      </p:cBhvr>
                                      <p:to>
                                        <p:strVal val="visible"/>
                                      </p:to>
                                    </p:set>
                                    <p:animEffect transition="in" filter="wipe(down)">
                                      <p:cBhvr>
                                        <p:cTn id="23" dur="500"/>
                                        <p:tgtEl>
                                          <p:spTgt spid="35"/>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up)">
                                      <p:cBhvr>
                                        <p:cTn id="27" dur="300"/>
                                        <p:tgtEl>
                                          <p:spTgt spid="23"/>
                                        </p:tgtEl>
                                      </p:cBhvr>
                                    </p:animEffect>
                                  </p:childTnLst>
                                </p:cTn>
                              </p:par>
                            </p:childTnLst>
                          </p:cTn>
                        </p:par>
                        <p:par>
                          <p:cTn id="28" fill="hold">
                            <p:stCondLst>
                              <p:cond delay="3000"/>
                            </p:stCondLst>
                            <p:childTnLst>
                              <p:par>
                                <p:cTn id="29" presetID="22" presetClass="entr" presetSubtype="4" fill="hold" nodeType="afterEffect">
                                  <p:stCondLst>
                                    <p:cond delay="0"/>
                                  </p:stCondLst>
                                  <p:childTnLst>
                                    <p:set>
                                      <p:cBhvr>
                                        <p:cTn id="30" dur="1" fill="hold">
                                          <p:stCondLst>
                                            <p:cond delay="0"/>
                                          </p:stCondLst>
                                        </p:cTn>
                                        <p:tgtEl>
                                          <p:spTgt spid="38"/>
                                        </p:tgtEl>
                                        <p:attrNameLst>
                                          <p:attrName>style.visibility</p:attrName>
                                        </p:attrNameLst>
                                      </p:cBhvr>
                                      <p:to>
                                        <p:strVal val="visible"/>
                                      </p:to>
                                    </p:set>
                                    <p:animEffect transition="in" filter="wipe(down)">
                                      <p:cBhvr>
                                        <p:cTn id="31" dur="500"/>
                                        <p:tgtEl>
                                          <p:spTgt spid="38"/>
                                        </p:tgtEl>
                                      </p:cBhvr>
                                    </p:animEffect>
                                  </p:childTnLst>
                                </p:cTn>
                              </p:par>
                            </p:childTnLst>
                          </p:cTn>
                        </p:par>
                        <p:par>
                          <p:cTn id="32" fill="hold">
                            <p:stCondLst>
                              <p:cond delay="3500"/>
                            </p:stCondLst>
                            <p:childTnLst>
                              <p:par>
                                <p:cTn id="33" presetID="22" presetClass="entr" presetSubtype="1" fill="hold" grpId="0" nodeType="after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wipe(up)">
                                      <p:cBhvr>
                                        <p:cTn id="35" dur="300"/>
                                        <p:tgtEl>
                                          <p:spTgt spid="24"/>
                                        </p:tgtEl>
                                      </p:cBhvr>
                                    </p:animEffect>
                                  </p:childTnLst>
                                </p:cTn>
                              </p:par>
                            </p:childTnLst>
                          </p:cTn>
                        </p:par>
                        <p:par>
                          <p:cTn id="36" fill="hold">
                            <p:stCondLst>
                              <p:cond delay="4000"/>
                            </p:stCondLst>
                            <p:childTnLst>
                              <p:par>
                                <p:cTn id="37" presetID="22" presetClass="entr" presetSubtype="4" fill="hold" nodeType="afterEffect">
                                  <p:stCondLst>
                                    <p:cond delay="0"/>
                                  </p:stCondLst>
                                  <p:childTnLst>
                                    <p:set>
                                      <p:cBhvr>
                                        <p:cTn id="38" dur="1" fill="hold">
                                          <p:stCondLst>
                                            <p:cond delay="0"/>
                                          </p:stCondLst>
                                        </p:cTn>
                                        <p:tgtEl>
                                          <p:spTgt spid="41"/>
                                        </p:tgtEl>
                                        <p:attrNameLst>
                                          <p:attrName>style.visibility</p:attrName>
                                        </p:attrNameLst>
                                      </p:cBhvr>
                                      <p:to>
                                        <p:strVal val="visible"/>
                                      </p:to>
                                    </p:set>
                                    <p:animEffect transition="in" filter="wipe(down)">
                                      <p:cBhvr>
                                        <p:cTn id="39" dur="500"/>
                                        <p:tgtEl>
                                          <p:spTgt spid="41"/>
                                        </p:tgtEl>
                                      </p:cBhvr>
                                    </p:animEffect>
                                  </p:childTnLst>
                                </p:cTn>
                              </p:par>
                            </p:childTnLst>
                          </p:cTn>
                        </p:par>
                        <p:par>
                          <p:cTn id="40" fill="hold">
                            <p:stCondLst>
                              <p:cond delay="4500"/>
                            </p:stCondLst>
                            <p:childTnLst>
                              <p:par>
                                <p:cTn id="41" presetID="31" presetClass="entr" presetSubtype="0" fill="hold" grpId="0" nodeType="after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p:cTn id="43" dur="500" fill="hold"/>
                                        <p:tgtEl>
                                          <p:spTgt spid="50"/>
                                        </p:tgtEl>
                                        <p:attrNameLst>
                                          <p:attrName>ppt_w</p:attrName>
                                        </p:attrNameLst>
                                      </p:cBhvr>
                                      <p:tavLst>
                                        <p:tav tm="0">
                                          <p:val>
                                            <p:fltVal val="0"/>
                                          </p:val>
                                        </p:tav>
                                        <p:tav tm="100000">
                                          <p:val>
                                            <p:strVal val="#ppt_w"/>
                                          </p:val>
                                        </p:tav>
                                      </p:tavLst>
                                    </p:anim>
                                    <p:anim calcmode="lin" valueType="num">
                                      <p:cBhvr>
                                        <p:cTn id="44" dur="500" fill="hold"/>
                                        <p:tgtEl>
                                          <p:spTgt spid="50"/>
                                        </p:tgtEl>
                                        <p:attrNameLst>
                                          <p:attrName>ppt_h</p:attrName>
                                        </p:attrNameLst>
                                      </p:cBhvr>
                                      <p:tavLst>
                                        <p:tav tm="0">
                                          <p:val>
                                            <p:fltVal val="0"/>
                                          </p:val>
                                        </p:tav>
                                        <p:tav tm="100000">
                                          <p:val>
                                            <p:strVal val="#ppt_h"/>
                                          </p:val>
                                        </p:tav>
                                      </p:tavLst>
                                    </p:anim>
                                    <p:anim calcmode="lin" valueType="num">
                                      <p:cBhvr>
                                        <p:cTn id="45" dur="500" fill="hold"/>
                                        <p:tgtEl>
                                          <p:spTgt spid="50"/>
                                        </p:tgtEl>
                                        <p:attrNameLst>
                                          <p:attrName>style.rotation</p:attrName>
                                        </p:attrNameLst>
                                      </p:cBhvr>
                                      <p:tavLst>
                                        <p:tav tm="0">
                                          <p:val>
                                            <p:fltVal val="90"/>
                                          </p:val>
                                        </p:tav>
                                        <p:tav tm="100000">
                                          <p:val>
                                            <p:fltVal val="0"/>
                                          </p:val>
                                        </p:tav>
                                      </p:tavLst>
                                    </p:anim>
                                    <p:animEffect transition="in" filter="fade">
                                      <p:cBhvr>
                                        <p:cTn id="46"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5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923998" y="2060848"/>
            <a:ext cx="1871233" cy="1872208"/>
            <a:chOff x="467544" y="1578560"/>
            <a:chExt cx="1872208" cy="1872208"/>
          </a:xfrm>
        </p:grpSpPr>
        <p:sp>
          <p:nvSpPr>
            <p:cNvPr id="27" name="弦形 26"/>
            <p:cNvSpPr/>
            <p:nvPr/>
          </p:nvSpPr>
          <p:spPr>
            <a:xfrm rot="19715174">
              <a:off x="537184" y="1644658"/>
              <a:ext cx="1732929" cy="1732929"/>
            </a:xfrm>
            <a:prstGeom prst="chord">
              <a:avLst>
                <a:gd name="adj1" fmla="val 2700000"/>
                <a:gd name="adj2" fmla="val 11761192"/>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8" name="组合 27"/>
            <p:cNvGrpSpPr/>
            <p:nvPr/>
          </p:nvGrpSpPr>
          <p:grpSpPr>
            <a:xfrm>
              <a:off x="467544" y="1578560"/>
              <a:ext cx="1872208" cy="1872208"/>
              <a:chOff x="467544" y="1578560"/>
              <a:chExt cx="1872208" cy="1872208"/>
            </a:xfrm>
          </p:grpSpPr>
          <p:sp>
            <p:nvSpPr>
              <p:cNvPr id="29" name="椭圆 28"/>
              <p:cNvSpPr/>
              <p:nvPr/>
            </p:nvSpPr>
            <p:spPr>
              <a:xfrm>
                <a:off x="467544" y="1578560"/>
                <a:ext cx="1872208" cy="1872208"/>
              </a:xfrm>
              <a:prstGeom prst="ellipse">
                <a:avLst/>
              </a:prstGeom>
              <a:noFill/>
              <a:ln w="381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0" name="TextBox 29"/>
              <p:cNvSpPr txBox="1"/>
              <p:nvPr/>
            </p:nvSpPr>
            <p:spPr>
              <a:xfrm>
                <a:off x="951204" y="2194119"/>
                <a:ext cx="904886" cy="523220"/>
              </a:xfrm>
              <a:prstGeom prst="rect">
                <a:avLst/>
              </a:prstGeom>
              <a:noFill/>
            </p:spPr>
            <p:txBody>
              <a:bodyPr wrap="none" rtlCol="0">
                <a:spAutoFit/>
              </a:bodyPr>
              <a:lstStyle/>
              <a:p>
                <a:pPr algn="ctr"/>
                <a:r>
                  <a:rPr lang="en-US" altLang="zh-CN" sz="2800" dirty="0">
                    <a:solidFill>
                      <a:schemeClr val="tx2"/>
                    </a:solidFill>
                  </a:rPr>
                  <a:t>20%</a:t>
                </a:r>
                <a:endParaRPr lang="zh-CN" altLang="en-US" sz="2800" dirty="0">
                  <a:solidFill>
                    <a:schemeClr val="tx2"/>
                  </a:solidFill>
                </a:endParaRPr>
              </a:p>
            </p:txBody>
          </p:sp>
        </p:grpSp>
      </p:grpSp>
      <p:grpSp>
        <p:nvGrpSpPr>
          <p:cNvPr id="31" name="组合 30"/>
          <p:cNvGrpSpPr/>
          <p:nvPr/>
        </p:nvGrpSpPr>
        <p:grpSpPr>
          <a:xfrm>
            <a:off x="4059123" y="2060848"/>
            <a:ext cx="1871233" cy="1872208"/>
            <a:chOff x="2603781" y="1578560"/>
            <a:chExt cx="1872208" cy="1872208"/>
          </a:xfrm>
        </p:grpSpPr>
        <p:sp>
          <p:nvSpPr>
            <p:cNvPr id="32" name="弦形 31"/>
            <p:cNvSpPr/>
            <p:nvPr/>
          </p:nvSpPr>
          <p:spPr>
            <a:xfrm rot="18780312">
              <a:off x="2678221" y="1651667"/>
              <a:ext cx="1732929" cy="1732929"/>
            </a:xfrm>
            <a:prstGeom prst="chord">
              <a:avLst>
                <a:gd name="adj1" fmla="val 2700000"/>
                <a:gd name="adj2" fmla="val 1364353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3" name="组合 32"/>
            <p:cNvGrpSpPr/>
            <p:nvPr/>
          </p:nvGrpSpPr>
          <p:grpSpPr>
            <a:xfrm>
              <a:off x="2603781" y="1578560"/>
              <a:ext cx="1872208" cy="1872208"/>
              <a:chOff x="2603781" y="1578560"/>
              <a:chExt cx="1872208" cy="1872208"/>
            </a:xfrm>
          </p:grpSpPr>
          <p:sp>
            <p:nvSpPr>
              <p:cNvPr id="35" name="椭圆 34"/>
              <p:cNvSpPr/>
              <p:nvPr/>
            </p:nvSpPr>
            <p:spPr>
              <a:xfrm>
                <a:off x="2603781" y="1578560"/>
                <a:ext cx="1872208" cy="1872208"/>
              </a:xfrm>
              <a:prstGeom prst="ellipse">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6" name="TextBox 35"/>
              <p:cNvSpPr txBox="1"/>
              <p:nvPr/>
            </p:nvSpPr>
            <p:spPr>
              <a:xfrm>
                <a:off x="3092240" y="2082616"/>
                <a:ext cx="904886" cy="523220"/>
              </a:xfrm>
              <a:prstGeom prst="rect">
                <a:avLst/>
              </a:prstGeom>
              <a:noFill/>
            </p:spPr>
            <p:txBody>
              <a:bodyPr wrap="none" rtlCol="0">
                <a:spAutoFit/>
              </a:bodyPr>
              <a:lstStyle/>
              <a:p>
                <a:pPr algn="ctr"/>
                <a:r>
                  <a:rPr lang="en-US" altLang="zh-CN" sz="2800" dirty="0">
                    <a:solidFill>
                      <a:schemeClr val="accent1"/>
                    </a:solidFill>
                  </a:rPr>
                  <a:t>40%</a:t>
                </a:r>
                <a:endParaRPr lang="zh-CN" altLang="en-US" sz="2800" dirty="0">
                  <a:solidFill>
                    <a:schemeClr val="accent1"/>
                  </a:solidFill>
                </a:endParaRPr>
              </a:p>
            </p:txBody>
          </p:sp>
        </p:grpSp>
      </p:grpSp>
      <p:grpSp>
        <p:nvGrpSpPr>
          <p:cNvPr id="37" name="组合 36"/>
          <p:cNvGrpSpPr/>
          <p:nvPr/>
        </p:nvGrpSpPr>
        <p:grpSpPr>
          <a:xfrm>
            <a:off x="6194248" y="2060848"/>
            <a:ext cx="1871233" cy="1872208"/>
            <a:chOff x="4740018" y="1578560"/>
            <a:chExt cx="1872208" cy="1872208"/>
          </a:xfrm>
        </p:grpSpPr>
        <p:sp>
          <p:nvSpPr>
            <p:cNvPr id="38" name="椭圆 37"/>
            <p:cNvSpPr/>
            <p:nvPr/>
          </p:nvSpPr>
          <p:spPr>
            <a:xfrm>
              <a:off x="4740018" y="1578560"/>
              <a:ext cx="1872208" cy="1872208"/>
            </a:xfrm>
            <a:prstGeom prst="ellipse">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39" name="弦形 38"/>
            <p:cNvSpPr/>
            <p:nvPr/>
          </p:nvSpPr>
          <p:spPr>
            <a:xfrm rot="18000000">
              <a:off x="4824171" y="1651666"/>
              <a:ext cx="1732929" cy="1732929"/>
            </a:xfrm>
            <a:prstGeom prst="chord">
              <a:avLst>
                <a:gd name="adj1" fmla="val 2700000"/>
                <a:gd name="adj2" fmla="val 1527207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TextBox 39"/>
            <p:cNvSpPr txBox="1"/>
            <p:nvPr/>
          </p:nvSpPr>
          <p:spPr>
            <a:xfrm>
              <a:off x="5242564" y="2194119"/>
              <a:ext cx="904886" cy="523220"/>
            </a:xfrm>
            <a:prstGeom prst="rect">
              <a:avLst/>
            </a:prstGeom>
            <a:noFill/>
          </p:spPr>
          <p:txBody>
            <a:bodyPr wrap="none" rtlCol="0">
              <a:spAutoFit/>
            </a:bodyPr>
            <a:lstStyle/>
            <a:p>
              <a:pPr algn="ctr"/>
              <a:r>
                <a:rPr lang="en-US" altLang="zh-CN" sz="2800" dirty="0">
                  <a:solidFill>
                    <a:srgbClr val="F8F8F8"/>
                  </a:solidFill>
                </a:rPr>
                <a:t>60%</a:t>
              </a:r>
              <a:endParaRPr lang="zh-CN" altLang="en-US" sz="2800" dirty="0">
                <a:solidFill>
                  <a:srgbClr val="F8F8F8"/>
                </a:solidFill>
              </a:endParaRPr>
            </a:p>
          </p:txBody>
        </p:sp>
      </p:grpSp>
      <p:grpSp>
        <p:nvGrpSpPr>
          <p:cNvPr id="41" name="组合 40"/>
          <p:cNvGrpSpPr/>
          <p:nvPr/>
        </p:nvGrpSpPr>
        <p:grpSpPr>
          <a:xfrm>
            <a:off x="8329374" y="2060848"/>
            <a:ext cx="1871233" cy="1872208"/>
            <a:chOff x="6876256" y="1578560"/>
            <a:chExt cx="1872208" cy="1872208"/>
          </a:xfrm>
        </p:grpSpPr>
        <p:sp>
          <p:nvSpPr>
            <p:cNvPr id="63" name="椭圆 62"/>
            <p:cNvSpPr/>
            <p:nvPr/>
          </p:nvSpPr>
          <p:spPr>
            <a:xfrm>
              <a:off x="6876256" y="1578560"/>
              <a:ext cx="1872208" cy="1872208"/>
            </a:xfrm>
            <a:prstGeom prst="ellips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4" name="弦形 63"/>
            <p:cNvSpPr/>
            <p:nvPr/>
          </p:nvSpPr>
          <p:spPr>
            <a:xfrm rot="16358992">
              <a:off x="6960409" y="1648200"/>
              <a:ext cx="1732929" cy="1732929"/>
            </a:xfrm>
            <a:prstGeom prst="chord">
              <a:avLst>
                <a:gd name="adj1" fmla="val 2700000"/>
                <a:gd name="adj2" fmla="val 18533528"/>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p>
          </p:txBody>
        </p:sp>
        <p:sp>
          <p:nvSpPr>
            <p:cNvPr id="65" name="TextBox 64"/>
            <p:cNvSpPr txBox="1"/>
            <p:nvPr/>
          </p:nvSpPr>
          <p:spPr>
            <a:xfrm>
              <a:off x="7381982" y="2194119"/>
              <a:ext cx="904886" cy="523220"/>
            </a:xfrm>
            <a:prstGeom prst="rect">
              <a:avLst/>
            </a:prstGeom>
            <a:noFill/>
          </p:spPr>
          <p:txBody>
            <a:bodyPr wrap="none" rtlCol="0">
              <a:spAutoFit/>
            </a:bodyPr>
            <a:lstStyle/>
            <a:p>
              <a:pPr algn="ctr"/>
              <a:r>
                <a:rPr lang="en-US" altLang="zh-CN" sz="2800" dirty="0">
                  <a:solidFill>
                    <a:srgbClr val="F8F8F8"/>
                  </a:solidFill>
                </a:rPr>
                <a:t>90%</a:t>
              </a:r>
              <a:endParaRPr lang="zh-CN" altLang="en-US" sz="2800" dirty="0">
                <a:solidFill>
                  <a:srgbClr val="F8F8F8"/>
                </a:solidFill>
              </a:endParaRPr>
            </a:p>
          </p:txBody>
        </p:sp>
      </p:grpSp>
      <p:cxnSp>
        <p:nvCxnSpPr>
          <p:cNvPr id="66" name="直接连接符 65"/>
          <p:cNvCxnSpPr/>
          <p:nvPr/>
        </p:nvCxnSpPr>
        <p:spPr>
          <a:xfrm>
            <a:off x="1852028" y="4173186"/>
            <a:ext cx="8332595" cy="0"/>
          </a:xfrm>
          <a:prstGeom prst="line">
            <a:avLst/>
          </a:prstGeom>
          <a:ln w="2857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1708087" y="4439732"/>
            <a:ext cx="2251775" cy="1559788"/>
            <a:chOff x="251520" y="3957444"/>
            <a:chExt cx="2252948" cy="1559788"/>
          </a:xfrm>
        </p:grpSpPr>
        <p:sp>
          <p:nvSpPr>
            <p:cNvPr id="68" name="TextBox 67"/>
            <p:cNvSpPr txBox="1"/>
            <p:nvPr/>
          </p:nvSpPr>
          <p:spPr>
            <a:xfrm>
              <a:off x="323528" y="3957444"/>
              <a:ext cx="2108932" cy="369332"/>
            </a:xfrm>
            <a:prstGeom prst="rect">
              <a:avLst/>
            </a:prstGeom>
            <a:noFill/>
          </p:spPr>
          <p:txBody>
            <a:bodyPr wrap="square" rtlCol="0">
              <a:spAutoFit/>
            </a:bodyPr>
            <a:lstStyle/>
            <a:p>
              <a:pPr algn="ctr"/>
              <a:r>
                <a:rPr lang="zh-CN" altLang="en-US" b="1" dirty="0">
                  <a:solidFill>
                    <a:schemeClr val="tx1">
                      <a:lumMod val="50000"/>
                      <a:lumOff val="50000"/>
                    </a:schemeClr>
                  </a:solidFill>
                  <a:latin typeface="+mn-ea"/>
                </a:rPr>
                <a:t>单击添加文本</a:t>
              </a:r>
              <a:endParaRPr lang="zh-CN" altLang="en-US" b="1" dirty="0">
                <a:solidFill>
                  <a:schemeClr val="tx1">
                    <a:lumMod val="50000"/>
                    <a:lumOff val="50000"/>
                  </a:schemeClr>
                </a:solidFill>
                <a:latin typeface="+mn-ea"/>
              </a:endParaRPr>
            </a:p>
          </p:txBody>
        </p:sp>
        <p:sp>
          <p:nvSpPr>
            <p:cNvPr id="69" name="矩形 68"/>
            <p:cNvSpPr/>
            <p:nvPr/>
          </p:nvSpPr>
          <p:spPr>
            <a:xfrm>
              <a:off x="251520" y="4440014"/>
              <a:ext cx="2252948" cy="1077218"/>
            </a:xfrm>
            <a:prstGeom prst="rect">
              <a:avLst/>
            </a:prstGeom>
          </p:spPr>
          <p:txBody>
            <a:bodyPr wrap="square">
              <a:spAutoFit/>
            </a:bodyPr>
            <a:lstStyle/>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zh-CN" altLang="en-US" sz="1600" dirty="0">
                <a:solidFill>
                  <a:schemeClr val="tx1">
                    <a:lumMod val="50000"/>
                    <a:lumOff val="50000"/>
                  </a:schemeClr>
                </a:solidFill>
                <a:latin typeface="+mn-ea"/>
              </a:endParaRPr>
            </a:p>
          </p:txBody>
        </p:sp>
      </p:grpSp>
      <p:grpSp>
        <p:nvGrpSpPr>
          <p:cNvPr id="70" name="组合 69"/>
          <p:cNvGrpSpPr/>
          <p:nvPr/>
        </p:nvGrpSpPr>
        <p:grpSpPr>
          <a:xfrm>
            <a:off x="3827768" y="4439732"/>
            <a:ext cx="2251775" cy="1559788"/>
            <a:chOff x="2372306" y="3957444"/>
            <a:chExt cx="2252948" cy="1559788"/>
          </a:xfrm>
        </p:grpSpPr>
        <p:sp>
          <p:nvSpPr>
            <p:cNvPr id="71" name="TextBox 70"/>
            <p:cNvSpPr txBox="1"/>
            <p:nvPr/>
          </p:nvSpPr>
          <p:spPr>
            <a:xfrm>
              <a:off x="2411760" y="3957444"/>
              <a:ext cx="2160240" cy="369332"/>
            </a:xfrm>
            <a:prstGeom prst="rect">
              <a:avLst/>
            </a:prstGeom>
            <a:noFill/>
          </p:spPr>
          <p:txBody>
            <a:bodyPr wrap="square" rtlCol="0">
              <a:spAutoFit/>
            </a:bodyPr>
            <a:lstStyle/>
            <a:p>
              <a:pPr algn="ctr"/>
              <a:r>
                <a:rPr lang="zh-CN" altLang="en-US" b="1" dirty="0">
                  <a:solidFill>
                    <a:schemeClr val="tx1">
                      <a:lumMod val="50000"/>
                      <a:lumOff val="50000"/>
                    </a:schemeClr>
                  </a:solidFill>
                  <a:latin typeface="+mn-ea"/>
                </a:rPr>
                <a:t>单击添加文本</a:t>
              </a:r>
              <a:endParaRPr lang="zh-CN" altLang="en-US" b="1" dirty="0">
                <a:solidFill>
                  <a:schemeClr val="tx1">
                    <a:lumMod val="50000"/>
                    <a:lumOff val="50000"/>
                  </a:schemeClr>
                </a:solidFill>
                <a:latin typeface="+mn-ea"/>
              </a:endParaRPr>
            </a:p>
          </p:txBody>
        </p:sp>
        <p:sp>
          <p:nvSpPr>
            <p:cNvPr id="72" name="矩形 71"/>
            <p:cNvSpPr/>
            <p:nvPr/>
          </p:nvSpPr>
          <p:spPr>
            <a:xfrm>
              <a:off x="2372306" y="4440014"/>
              <a:ext cx="2252948" cy="1077218"/>
            </a:xfrm>
            <a:prstGeom prst="rect">
              <a:avLst/>
            </a:prstGeom>
          </p:spPr>
          <p:txBody>
            <a:bodyPr wrap="square">
              <a:spAutoFit/>
            </a:bodyPr>
            <a:lstStyle/>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zh-CN" altLang="en-US" sz="1600" dirty="0">
                <a:solidFill>
                  <a:schemeClr val="tx1">
                    <a:lumMod val="50000"/>
                    <a:lumOff val="50000"/>
                  </a:schemeClr>
                </a:solidFill>
                <a:latin typeface="+mn-ea"/>
              </a:endParaRPr>
            </a:p>
          </p:txBody>
        </p:sp>
      </p:grpSp>
      <p:grpSp>
        <p:nvGrpSpPr>
          <p:cNvPr id="73" name="组合 72"/>
          <p:cNvGrpSpPr/>
          <p:nvPr/>
        </p:nvGrpSpPr>
        <p:grpSpPr>
          <a:xfrm>
            <a:off x="5947450" y="4439732"/>
            <a:ext cx="2251775" cy="1559788"/>
            <a:chOff x="4493092" y="3957444"/>
            <a:chExt cx="2252948" cy="1559788"/>
          </a:xfrm>
        </p:grpSpPr>
        <p:sp>
          <p:nvSpPr>
            <p:cNvPr id="74" name="TextBox 73"/>
            <p:cNvSpPr txBox="1"/>
            <p:nvPr/>
          </p:nvSpPr>
          <p:spPr>
            <a:xfrm>
              <a:off x="4557204" y="3957444"/>
              <a:ext cx="2175036" cy="369332"/>
            </a:xfrm>
            <a:prstGeom prst="rect">
              <a:avLst/>
            </a:prstGeom>
            <a:noFill/>
          </p:spPr>
          <p:txBody>
            <a:bodyPr wrap="square" rtlCol="0">
              <a:spAutoFit/>
            </a:bodyPr>
            <a:lstStyle/>
            <a:p>
              <a:pPr algn="ctr"/>
              <a:r>
                <a:rPr lang="zh-CN" altLang="en-US" b="1" dirty="0">
                  <a:solidFill>
                    <a:schemeClr val="tx1">
                      <a:lumMod val="50000"/>
                      <a:lumOff val="50000"/>
                    </a:schemeClr>
                  </a:solidFill>
                  <a:latin typeface="+mn-ea"/>
                </a:rPr>
                <a:t>单击添加文本</a:t>
              </a:r>
              <a:endParaRPr lang="zh-CN" altLang="en-US" b="1" dirty="0">
                <a:solidFill>
                  <a:schemeClr val="tx1">
                    <a:lumMod val="50000"/>
                    <a:lumOff val="50000"/>
                  </a:schemeClr>
                </a:solidFill>
                <a:latin typeface="+mn-ea"/>
              </a:endParaRPr>
            </a:p>
          </p:txBody>
        </p:sp>
        <p:sp>
          <p:nvSpPr>
            <p:cNvPr id="75" name="矩形 74"/>
            <p:cNvSpPr/>
            <p:nvPr/>
          </p:nvSpPr>
          <p:spPr>
            <a:xfrm>
              <a:off x="4493092" y="4440014"/>
              <a:ext cx="2252948" cy="1077218"/>
            </a:xfrm>
            <a:prstGeom prst="rect">
              <a:avLst/>
            </a:prstGeom>
          </p:spPr>
          <p:txBody>
            <a:bodyPr wrap="square">
              <a:spAutoFit/>
            </a:bodyPr>
            <a:lstStyle/>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zh-CN" altLang="en-US" sz="1600" dirty="0">
                <a:solidFill>
                  <a:schemeClr val="tx1">
                    <a:lumMod val="50000"/>
                    <a:lumOff val="50000"/>
                  </a:schemeClr>
                </a:solidFill>
                <a:latin typeface="+mn-ea"/>
              </a:endParaRPr>
            </a:p>
          </p:txBody>
        </p:sp>
      </p:grpSp>
      <p:grpSp>
        <p:nvGrpSpPr>
          <p:cNvPr id="76" name="组合 75"/>
          <p:cNvGrpSpPr/>
          <p:nvPr/>
        </p:nvGrpSpPr>
        <p:grpSpPr>
          <a:xfrm>
            <a:off x="8236714" y="4439732"/>
            <a:ext cx="2251775" cy="1559788"/>
            <a:chOff x="6783548" y="3957444"/>
            <a:chExt cx="2252948" cy="1559788"/>
          </a:xfrm>
        </p:grpSpPr>
        <p:sp>
          <p:nvSpPr>
            <p:cNvPr id="77" name="TextBox 76"/>
            <p:cNvSpPr txBox="1"/>
            <p:nvPr/>
          </p:nvSpPr>
          <p:spPr>
            <a:xfrm>
              <a:off x="6921276" y="3957444"/>
              <a:ext cx="1971204" cy="369332"/>
            </a:xfrm>
            <a:prstGeom prst="rect">
              <a:avLst/>
            </a:prstGeom>
            <a:noFill/>
          </p:spPr>
          <p:txBody>
            <a:bodyPr wrap="square" rtlCol="0">
              <a:spAutoFit/>
            </a:bodyPr>
            <a:lstStyle/>
            <a:p>
              <a:pPr algn="ctr"/>
              <a:r>
                <a:rPr lang="zh-CN" altLang="en-US" b="1" dirty="0">
                  <a:solidFill>
                    <a:schemeClr val="tx1">
                      <a:lumMod val="50000"/>
                      <a:lumOff val="50000"/>
                    </a:schemeClr>
                  </a:solidFill>
                  <a:latin typeface="+mn-ea"/>
                </a:rPr>
                <a:t>单击添加文本</a:t>
              </a:r>
              <a:endParaRPr lang="zh-CN" altLang="en-US" b="1" dirty="0">
                <a:solidFill>
                  <a:schemeClr val="tx1">
                    <a:lumMod val="50000"/>
                    <a:lumOff val="50000"/>
                  </a:schemeClr>
                </a:solidFill>
                <a:latin typeface="+mn-ea"/>
              </a:endParaRPr>
            </a:p>
          </p:txBody>
        </p:sp>
        <p:sp>
          <p:nvSpPr>
            <p:cNvPr id="78" name="矩形 77"/>
            <p:cNvSpPr/>
            <p:nvPr/>
          </p:nvSpPr>
          <p:spPr>
            <a:xfrm>
              <a:off x="6783548" y="4440014"/>
              <a:ext cx="2252948" cy="1077218"/>
            </a:xfrm>
            <a:prstGeom prst="rect">
              <a:avLst/>
            </a:prstGeom>
          </p:spPr>
          <p:txBody>
            <a:bodyPr wrap="square">
              <a:spAutoFit/>
            </a:bodyPr>
            <a:lstStyle/>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en-US" altLang="zh-CN" sz="1600" dirty="0">
                <a:solidFill>
                  <a:schemeClr val="tx1">
                    <a:lumMod val="50000"/>
                    <a:lumOff val="50000"/>
                  </a:schemeClr>
                </a:solidFill>
                <a:latin typeface="+mn-ea"/>
              </a:endParaRPr>
            </a:p>
            <a:p>
              <a:pPr lvl="0" algn="ctr"/>
              <a:r>
                <a:rPr lang="zh-CN" altLang="en-US" sz="1600" dirty="0">
                  <a:solidFill>
                    <a:schemeClr val="tx1">
                      <a:lumMod val="50000"/>
                      <a:lumOff val="50000"/>
                    </a:schemeClr>
                  </a:solidFill>
                  <a:latin typeface="+mn-ea"/>
                </a:rPr>
                <a:t>单击此处添加文本</a:t>
              </a:r>
              <a:endParaRPr lang="zh-CN" altLang="en-US" sz="1600" dirty="0">
                <a:solidFill>
                  <a:schemeClr val="tx1">
                    <a:lumMod val="50000"/>
                    <a:lumOff val="50000"/>
                  </a:schemeClr>
                </a:solidFill>
                <a:latin typeface="+mn-ea"/>
              </a:endParaRPr>
            </a:p>
          </p:txBody>
        </p:sp>
      </p:grpSp>
      <p:sp>
        <p:nvSpPr>
          <p:cNvPr id="2" name="标题 1"/>
          <p:cNvSpPr>
            <a:spLocks noGrp="1"/>
          </p:cNvSpPr>
          <p:nvPr>
            <p:ph type="title"/>
          </p:nvPr>
        </p:nvSpPr>
        <p:spPr/>
        <p:txBody>
          <a:bodyPr/>
          <a:lstStyle/>
          <a:p>
            <a:r>
              <a:rPr lang="zh-CN" altLang="en-US" dirty="0"/>
              <a:t>单击此处添加标题</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med" p14:dur="700" advClick="0" advTm="0">
        <p:fade/>
      </p:transition>
    </mc:Choice>
    <mc:Fallback>
      <p:transition spd="med" advClick="0"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wipe(left)">
                                          <p:cBhvr>
                                            <p:cTn id="7" dur="500"/>
                                            <p:tgtEl>
                                              <p:spTgt spid="66"/>
                                            </p:tgtEl>
                                          </p:cBhvr>
                                        </p:animEffect>
                                      </p:childTnLst>
                                    </p:cTn>
                                  </p:par>
                                </p:childTnLst>
                              </p:cTn>
                            </p:par>
                            <p:par>
                              <p:cTn id="8" fill="hold">
                                <p:stCondLst>
                                  <p:cond delay="500"/>
                                </p:stCondLst>
                                <p:childTnLst>
                                  <p:par>
                                    <p:cTn id="9" presetID="2" presetClass="entr" presetSubtype="1" fill="hold" nodeType="afterEffect" p14:presetBounceEnd="48000">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14:bounceEnd="48000">
                                          <p:cBhvr additive="base">
                                            <p:cTn id="11" dur="500" fill="hold"/>
                                            <p:tgtEl>
                                              <p:spTgt spid="26"/>
                                            </p:tgtEl>
                                            <p:attrNameLst>
                                              <p:attrName>ppt_x</p:attrName>
                                            </p:attrNameLst>
                                          </p:cBhvr>
                                          <p:tavLst>
                                            <p:tav tm="0">
                                              <p:val>
                                                <p:strVal val="#ppt_x"/>
                                              </p:val>
                                            </p:tav>
                                            <p:tav tm="100000">
                                              <p:val>
                                                <p:strVal val="#ppt_x"/>
                                              </p:val>
                                            </p:tav>
                                          </p:tavLst>
                                        </p:anim>
                                        <p:anim calcmode="lin" valueType="num" p14:bounceEnd="48000">
                                          <p:cBhvr additive="base">
                                            <p:cTn id="12" dur="500" fill="hold"/>
                                            <p:tgtEl>
                                              <p:spTgt spid="26"/>
                                            </p:tgtEl>
                                            <p:attrNameLst>
                                              <p:attrName>ppt_y</p:attrName>
                                            </p:attrNameLst>
                                          </p:cBhvr>
                                          <p:tavLst>
                                            <p:tav tm="0">
                                              <p:val>
                                                <p:strVal val="0-#ppt_h/2"/>
                                              </p:val>
                                            </p:tav>
                                            <p:tav tm="100000">
                                              <p:val>
                                                <p:strVal val="#ppt_y"/>
                                              </p:val>
                                            </p:tav>
                                          </p:tavLst>
                                        </p:anim>
                                      </p:childTnLst>
                                    </p:cTn>
                                  </p:par>
                                  <p:par>
                                    <p:cTn id="13" presetID="22" presetClass="entr" presetSubtype="1" fill="hold" nodeType="with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wipe(up)">
                                          <p:cBhvr>
                                            <p:cTn id="15" dur="500"/>
                                            <p:tgtEl>
                                              <p:spTgt spid="67"/>
                                            </p:tgtEl>
                                          </p:cBhvr>
                                        </p:animEffect>
                                      </p:childTnLst>
                                    </p:cTn>
                                  </p:par>
                                </p:childTnLst>
                              </p:cTn>
                            </p:par>
                            <p:par>
                              <p:cTn id="16" fill="hold">
                                <p:stCondLst>
                                  <p:cond delay="1000"/>
                                </p:stCondLst>
                                <p:childTnLst>
                                  <p:par>
                                    <p:cTn id="17" presetID="2" presetClass="entr" presetSubtype="1" fill="hold" nodeType="afterEffect" p14:presetBounceEnd="48000">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14:bounceEnd="48000">
                                          <p:cBhvr additive="base">
                                            <p:cTn id="19" dur="500" fill="hold"/>
                                            <p:tgtEl>
                                              <p:spTgt spid="31"/>
                                            </p:tgtEl>
                                            <p:attrNameLst>
                                              <p:attrName>ppt_x</p:attrName>
                                            </p:attrNameLst>
                                          </p:cBhvr>
                                          <p:tavLst>
                                            <p:tav tm="0">
                                              <p:val>
                                                <p:strVal val="#ppt_x"/>
                                              </p:val>
                                            </p:tav>
                                            <p:tav tm="100000">
                                              <p:val>
                                                <p:strVal val="#ppt_x"/>
                                              </p:val>
                                            </p:tav>
                                          </p:tavLst>
                                        </p:anim>
                                        <p:anim calcmode="lin" valueType="num" p14:bounceEnd="48000">
                                          <p:cBhvr additive="base">
                                            <p:cTn id="20" dur="500" fill="hold"/>
                                            <p:tgtEl>
                                              <p:spTgt spid="31"/>
                                            </p:tgtEl>
                                            <p:attrNameLst>
                                              <p:attrName>ppt_y</p:attrName>
                                            </p:attrNameLst>
                                          </p:cBhvr>
                                          <p:tavLst>
                                            <p:tav tm="0">
                                              <p:val>
                                                <p:strVal val="0-#ppt_h/2"/>
                                              </p:val>
                                            </p:tav>
                                            <p:tav tm="100000">
                                              <p:val>
                                                <p:strVal val="#ppt_y"/>
                                              </p:val>
                                            </p:tav>
                                          </p:tavLst>
                                        </p:anim>
                                      </p:childTnLst>
                                    </p:cTn>
                                  </p:par>
                                  <p:par>
                                    <p:cTn id="21" presetID="22" presetClass="entr" presetSubtype="1" fill="hold" nodeType="with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wipe(up)">
                                          <p:cBhvr>
                                            <p:cTn id="23" dur="500"/>
                                            <p:tgtEl>
                                              <p:spTgt spid="70"/>
                                            </p:tgtEl>
                                          </p:cBhvr>
                                        </p:animEffect>
                                      </p:childTnLst>
                                    </p:cTn>
                                  </p:par>
                                </p:childTnLst>
                              </p:cTn>
                            </p:par>
                            <p:par>
                              <p:cTn id="24" fill="hold">
                                <p:stCondLst>
                                  <p:cond delay="1500"/>
                                </p:stCondLst>
                                <p:childTnLst>
                                  <p:par>
                                    <p:cTn id="25" presetID="2" presetClass="entr" presetSubtype="1" fill="hold" nodeType="afterEffect" p14:presetBounceEnd="48000">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14:bounceEnd="48000">
                                          <p:cBhvr additive="base">
                                            <p:cTn id="27" dur="500" fill="hold"/>
                                            <p:tgtEl>
                                              <p:spTgt spid="37"/>
                                            </p:tgtEl>
                                            <p:attrNameLst>
                                              <p:attrName>ppt_x</p:attrName>
                                            </p:attrNameLst>
                                          </p:cBhvr>
                                          <p:tavLst>
                                            <p:tav tm="0">
                                              <p:val>
                                                <p:strVal val="#ppt_x"/>
                                              </p:val>
                                            </p:tav>
                                            <p:tav tm="100000">
                                              <p:val>
                                                <p:strVal val="#ppt_x"/>
                                              </p:val>
                                            </p:tav>
                                          </p:tavLst>
                                        </p:anim>
                                        <p:anim calcmode="lin" valueType="num" p14:bounceEnd="48000">
                                          <p:cBhvr additive="base">
                                            <p:cTn id="28" dur="500" fill="hold"/>
                                            <p:tgtEl>
                                              <p:spTgt spid="37"/>
                                            </p:tgtEl>
                                            <p:attrNameLst>
                                              <p:attrName>ppt_y</p:attrName>
                                            </p:attrNameLst>
                                          </p:cBhvr>
                                          <p:tavLst>
                                            <p:tav tm="0">
                                              <p:val>
                                                <p:strVal val="0-#ppt_h/2"/>
                                              </p:val>
                                            </p:tav>
                                            <p:tav tm="100000">
                                              <p:val>
                                                <p:strVal val="#ppt_y"/>
                                              </p:val>
                                            </p:tav>
                                          </p:tavLst>
                                        </p:anim>
                                      </p:childTnLst>
                                    </p:cTn>
                                  </p:par>
                                  <p:par>
                                    <p:cTn id="29" presetID="22" presetClass="entr" presetSubtype="1" fill="hold" nodeType="withEffect">
                                      <p:stCondLst>
                                        <p:cond delay="0"/>
                                      </p:stCondLst>
                                      <p:childTnLst>
                                        <p:set>
                                          <p:cBhvr>
                                            <p:cTn id="30" dur="1" fill="hold">
                                              <p:stCondLst>
                                                <p:cond delay="0"/>
                                              </p:stCondLst>
                                            </p:cTn>
                                            <p:tgtEl>
                                              <p:spTgt spid="73"/>
                                            </p:tgtEl>
                                            <p:attrNameLst>
                                              <p:attrName>style.visibility</p:attrName>
                                            </p:attrNameLst>
                                          </p:cBhvr>
                                          <p:to>
                                            <p:strVal val="visible"/>
                                          </p:to>
                                        </p:set>
                                        <p:animEffect transition="in" filter="wipe(up)">
                                          <p:cBhvr>
                                            <p:cTn id="31" dur="500"/>
                                            <p:tgtEl>
                                              <p:spTgt spid="73"/>
                                            </p:tgtEl>
                                          </p:cBhvr>
                                        </p:animEffect>
                                      </p:childTnLst>
                                    </p:cTn>
                                  </p:par>
                                </p:childTnLst>
                              </p:cTn>
                            </p:par>
                            <p:par>
                              <p:cTn id="32" fill="hold">
                                <p:stCondLst>
                                  <p:cond delay="2000"/>
                                </p:stCondLst>
                                <p:childTnLst>
                                  <p:par>
                                    <p:cTn id="33" presetID="2" presetClass="entr" presetSubtype="1" fill="hold" nodeType="afterEffect" p14:presetBounceEnd="48000">
                                      <p:stCondLst>
                                        <p:cond delay="0"/>
                                      </p:stCondLst>
                                      <p:childTnLst>
                                        <p:set>
                                          <p:cBhvr>
                                            <p:cTn id="34" dur="1" fill="hold">
                                              <p:stCondLst>
                                                <p:cond delay="0"/>
                                              </p:stCondLst>
                                            </p:cTn>
                                            <p:tgtEl>
                                              <p:spTgt spid="41"/>
                                            </p:tgtEl>
                                            <p:attrNameLst>
                                              <p:attrName>style.visibility</p:attrName>
                                            </p:attrNameLst>
                                          </p:cBhvr>
                                          <p:to>
                                            <p:strVal val="visible"/>
                                          </p:to>
                                        </p:set>
                                        <p:anim calcmode="lin" valueType="num" p14:bounceEnd="48000">
                                          <p:cBhvr additive="base">
                                            <p:cTn id="35" dur="500" fill="hold"/>
                                            <p:tgtEl>
                                              <p:spTgt spid="41"/>
                                            </p:tgtEl>
                                            <p:attrNameLst>
                                              <p:attrName>ppt_x</p:attrName>
                                            </p:attrNameLst>
                                          </p:cBhvr>
                                          <p:tavLst>
                                            <p:tav tm="0">
                                              <p:val>
                                                <p:strVal val="#ppt_x"/>
                                              </p:val>
                                            </p:tav>
                                            <p:tav tm="100000">
                                              <p:val>
                                                <p:strVal val="#ppt_x"/>
                                              </p:val>
                                            </p:tav>
                                          </p:tavLst>
                                        </p:anim>
                                        <p:anim calcmode="lin" valueType="num" p14:bounceEnd="48000">
                                          <p:cBhvr additive="base">
                                            <p:cTn id="36" dur="500" fill="hold"/>
                                            <p:tgtEl>
                                              <p:spTgt spid="41"/>
                                            </p:tgtEl>
                                            <p:attrNameLst>
                                              <p:attrName>ppt_y</p:attrName>
                                            </p:attrNameLst>
                                          </p:cBhvr>
                                          <p:tavLst>
                                            <p:tav tm="0">
                                              <p:val>
                                                <p:strVal val="0-#ppt_h/2"/>
                                              </p:val>
                                            </p:tav>
                                            <p:tav tm="100000">
                                              <p:val>
                                                <p:strVal val="#ppt_y"/>
                                              </p:val>
                                            </p:tav>
                                          </p:tavLst>
                                        </p:anim>
                                      </p:childTnLst>
                                    </p:cTn>
                                  </p:par>
                                  <p:par>
                                    <p:cTn id="37" presetID="22" presetClass="entr" presetSubtype="1" fill="hold" nodeType="with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wipe(up)">
                                          <p:cBhvr>
                                            <p:cTn id="39"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6"/>
                                            </p:tgtEl>
                                            <p:attrNameLst>
                                              <p:attrName>style.visibility</p:attrName>
                                            </p:attrNameLst>
                                          </p:cBhvr>
                                          <p:to>
                                            <p:strVal val="visible"/>
                                          </p:to>
                                        </p:set>
                                        <p:animEffect transition="in" filter="wipe(left)">
                                          <p:cBhvr>
                                            <p:cTn id="7" dur="500"/>
                                            <p:tgtEl>
                                              <p:spTgt spid="66"/>
                                            </p:tgtEl>
                                          </p:cBhvr>
                                        </p:animEffect>
                                      </p:childTnLst>
                                    </p:cTn>
                                  </p:par>
                                </p:childTnLst>
                              </p:cTn>
                            </p:par>
                            <p:par>
                              <p:cTn id="8" fill="hold">
                                <p:stCondLst>
                                  <p:cond delay="500"/>
                                </p:stCondLst>
                                <p:childTnLst>
                                  <p:par>
                                    <p:cTn id="9" presetID="2" presetClass="entr" presetSubtype="1" fill="hold" nodeType="afterEffect">
                                      <p:stCondLst>
                                        <p:cond delay="0"/>
                                      </p:stCondLst>
                                      <p:childTnLst>
                                        <p:set>
                                          <p:cBhvr>
                                            <p:cTn id="10" dur="1" fill="hold">
                                              <p:stCondLst>
                                                <p:cond delay="0"/>
                                              </p:stCondLst>
                                            </p:cTn>
                                            <p:tgtEl>
                                              <p:spTgt spid="26"/>
                                            </p:tgtEl>
                                            <p:attrNameLst>
                                              <p:attrName>style.visibility</p:attrName>
                                            </p:attrNameLst>
                                          </p:cBhvr>
                                          <p:to>
                                            <p:strVal val="visible"/>
                                          </p:to>
                                        </p:set>
                                        <p:anim calcmode="lin" valueType="num">
                                          <p:cBhvr additive="base">
                                            <p:cTn id="11" dur="500" fill="hold"/>
                                            <p:tgtEl>
                                              <p:spTgt spid="26"/>
                                            </p:tgtEl>
                                            <p:attrNameLst>
                                              <p:attrName>ppt_x</p:attrName>
                                            </p:attrNameLst>
                                          </p:cBhvr>
                                          <p:tavLst>
                                            <p:tav tm="0">
                                              <p:val>
                                                <p:strVal val="#ppt_x"/>
                                              </p:val>
                                            </p:tav>
                                            <p:tav tm="100000">
                                              <p:val>
                                                <p:strVal val="#ppt_x"/>
                                              </p:val>
                                            </p:tav>
                                          </p:tavLst>
                                        </p:anim>
                                        <p:anim calcmode="lin" valueType="num">
                                          <p:cBhvr additive="base">
                                            <p:cTn id="12" dur="500" fill="hold"/>
                                            <p:tgtEl>
                                              <p:spTgt spid="26"/>
                                            </p:tgtEl>
                                            <p:attrNameLst>
                                              <p:attrName>ppt_y</p:attrName>
                                            </p:attrNameLst>
                                          </p:cBhvr>
                                          <p:tavLst>
                                            <p:tav tm="0">
                                              <p:val>
                                                <p:strVal val="0-#ppt_h/2"/>
                                              </p:val>
                                            </p:tav>
                                            <p:tav tm="100000">
                                              <p:val>
                                                <p:strVal val="#ppt_y"/>
                                              </p:val>
                                            </p:tav>
                                          </p:tavLst>
                                        </p:anim>
                                      </p:childTnLst>
                                    </p:cTn>
                                  </p:par>
                                  <p:par>
                                    <p:cTn id="13" presetID="22" presetClass="entr" presetSubtype="1" fill="hold" nodeType="withEffect">
                                      <p:stCondLst>
                                        <p:cond delay="0"/>
                                      </p:stCondLst>
                                      <p:childTnLst>
                                        <p:set>
                                          <p:cBhvr>
                                            <p:cTn id="14" dur="1" fill="hold">
                                              <p:stCondLst>
                                                <p:cond delay="0"/>
                                              </p:stCondLst>
                                            </p:cTn>
                                            <p:tgtEl>
                                              <p:spTgt spid="67"/>
                                            </p:tgtEl>
                                            <p:attrNameLst>
                                              <p:attrName>style.visibility</p:attrName>
                                            </p:attrNameLst>
                                          </p:cBhvr>
                                          <p:to>
                                            <p:strVal val="visible"/>
                                          </p:to>
                                        </p:set>
                                        <p:animEffect transition="in" filter="wipe(up)">
                                          <p:cBhvr>
                                            <p:cTn id="15" dur="500"/>
                                            <p:tgtEl>
                                              <p:spTgt spid="67"/>
                                            </p:tgtEl>
                                          </p:cBhvr>
                                        </p:animEffect>
                                      </p:childTnLst>
                                    </p:cTn>
                                  </p:par>
                                </p:childTnLst>
                              </p:cTn>
                            </p:par>
                            <p:par>
                              <p:cTn id="16" fill="hold">
                                <p:stCondLst>
                                  <p:cond delay="1000"/>
                                </p:stCondLst>
                                <p:childTnLst>
                                  <p:par>
                                    <p:cTn id="17" presetID="2" presetClass="entr" presetSubtype="1"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 calcmode="lin" valueType="num">
                                          <p:cBhvr additive="base">
                                            <p:cTn id="19" dur="500" fill="hold"/>
                                            <p:tgtEl>
                                              <p:spTgt spid="31"/>
                                            </p:tgtEl>
                                            <p:attrNameLst>
                                              <p:attrName>ppt_x</p:attrName>
                                            </p:attrNameLst>
                                          </p:cBhvr>
                                          <p:tavLst>
                                            <p:tav tm="0">
                                              <p:val>
                                                <p:strVal val="#ppt_x"/>
                                              </p:val>
                                            </p:tav>
                                            <p:tav tm="100000">
                                              <p:val>
                                                <p:strVal val="#ppt_x"/>
                                              </p:val>
                                            </p:tav>
                                          </p:tavLst>
                                        </p:anim>
                                        <p:anim calcmode="lin" valueType="num">
                                          <p:cBhvr additive="base">
                                            <p:cTn id="20" dur="500" fill="hold"/>
                                            <p:tgtEl>
                                              <p:spTgt spid="31"/>
                                            </p:tgtEl>
                                            <p:attrNameLst>
                                              <p:attrName>ppt_y</p:attrName>
                                            </p:attrNameLst>
                                          </p:cBhvr>
                                          <p:tavLst>
                                            <p:tav tm="0">
                                              <p:val>
                                                <p:strVal val="0-#ppt_h/2"/>
                                              </p:val>
                                            </p:tav>
                                            <p:tav tm="100000">
                                              <p:val>
                                                <p:strVal val="#ppt_y"/>
                                              </p:val>
                                            </p:tav>
                                          </p:tavLst>
                                        </p:anim>
                                      </p:childTnLst>
                                    </p:cTn>
                                  </p:par>
                                  <p:par>
                                    <p:cTn id="21" presetID="22" presetClass="entr" presetSubtype="1" fill="hold" nodeType="withEffect">
                                      <p:stCondLst>
                                        <p:cond delay="0"/>
                                      </p:stCondLst>
                                      <p:childTnLst>
                                        <p:set>
                                          <p:cBhvr>
                                            <p:cTn id="22" dur="1" fill="hold">
                                              <p:stCondLst>
                                                <p:cond delay="0"/>
                                              </p:stCondLst>
                                            </p:cTn>
                                            <p:tgtEl>
                                              <p:spTgt spid="70"/>
                                            </p:tgtEl>
                                            <p:attrNameLst>
                                              <p:attrName>style.visibility</p:attrName>
                                            </p:attrNameLst>
                                          </p:cBhvr>
                                          <p:to>
                                            <p:strVal val="visible"/>
                                          </p:to>
                                        </p:set>
                                        <p:animEffect transition="in" filter="wipe(up)">
                                          <p:cBhvr>
                                            <p:cTn id="23" dur="500"/>
                                            <p:tgtEl>
                                              <p:spTgt spid="70"/>
                                            </p:tgtEl>
                                          </p:cBhvr>
                                        </p:animEffect>
                                      </p:childTnLst>
                                    </p:cTn>
                                  </p:par>
                                </p:childTnLst>
                              </p:cTn>
                            </p:par>
                            <p:par>
                              <p:cTn id="24" fill="hold">
                                <p:stCondLst>
                                  <p:cond delay="1500"/>
                                </p:stCondLst>
                                <p:childTnLst>
                                  <p:par>
                                    <p:cTn id="25" presetID="2" presetClass="entr" presetSubtype="1" fill="hold" nodeType="afterEffect">
                                      <p:stCondLst>
                                        <p:cond delay="0"/>
                                      </p:stCondLst>
                                      <p:childTnLst>
                                        <p:set>
                                          <p:cBhvr>
                                            <p:cTn id="26" dur="1" fill="hold">
                                              <p:stCondLst>
                                                <p:cond delay="0"/>
                                              </p:stCondLst>
                                            </p:cTn>
                                            <p:tgtEl>
                                              <p:spTgt spid="37"/>
                                            </p:tgtEl>
                                            <p:attrNameLst>
                                              <p:attrName>style.visibility</p:attrName>
                                            </p:attrNameLst>
                                          </p:cBhvr>
                                          <p:to>
                                            <p:strVal val="visible"/>
                                          </p:to>
                                        </p:set>
                                        <p:anim calcmode="lin" valueType="num">
                                          <p:cBhvr additive="base">
                                            <p:cTn id="27" dur="500" fill="hold"/>
                                            <p:tgtEl>
                                              <p:spTgt spid="37"/>
                                            </p:tgtEl>
                                            <p:attrNameLst>
                                              <p:attrName>ppt_x</p:attrName>
                                            </p:attrNameLst>
                                          </p:cBhvr>
                                          <p:tavLst>
                                            <p:tav tm="0">
                                              <p:val>
                                                <p:strVal val="#ppt_x"/>
                                              </p:val>
                                            </p:tav>
                                            <p:tav tm="100000">
                                              <p:val>
                                                <p:strVal val="#ppt_x"/>
                                              </p:val>
                                            </p:tav>
                                          </p:tavLst>
                                        </p:anim>
                                        <p:anim calcmode="lin" valueType="num">
                                          <p:cBhvr additive="base">
                                            <p:cTn id="28" dur="500" fill="hold"/>
                                            <p:tgtEl>
                                              <p:spTgt spid="37"/>
                                            </p:tgtEl>
                                            <p:attrNameLst>
                                              <p:attrName>ppt_y</p:attrName>
                                            </p:attrNameLst>
                                          </p:cBhvr>
                                          <p:tavLst>
                                            <p:tav tm="0">
                                              <p:val>
                                                <p:strVal val="0-#ppt_h/2"/>
                                              </p:val>
                                            </p:tav>
                                            <p:tav tm="100000">
                                              <p:val>
                                                <p:strVal val="#ppt_y"/>
                                              </p:val>
                                            </p:tav>
                                          </p:tavLst>
                                        </p:anim>
                                      </p:childTnLst>
                                    </p:cTn>
                                  </p:par>
                                  <p:par>
                                    <p:cTn id="29" presetID="22" presetClass="entr" presetSubtype="1" fill="hold" nodeType="withEffect">
                                      <p:stCondLst>
                                        <p:cond delay="0"/>
                                      </p:stCondLst>
                                      <p:childTnLst>
                                        <p:set>
                                          <p:cBhvr>
                                            <p:cTn id="30" dur="1" fill="hold">
                                              <p:stCondLst>
                                                <p:cond delay="0"/>
                                              </p:stCondLst>
                                            </p:cTn>
                                            <p:tgtEl>
                                              <p:spTgt spid="73"/>
                                            </p:tgtEl>
                                            <p:attrNameLst>
                                              <p:attrName>style.visibility</p:attrName>
                                            </p:attrNameLst>
                                          </p:cBhvr>
                                          <p:to>
                                            <p:strVal val="visible"/>
                                          </p:to>
                                        </p:set>
                                        <p:animEffect transition="in" filter="wipe(up)">
                                          <p:cBhvr>
                                            <p:cTn id="31" dur="500"/>
                                            <p:tgtEl>
                                              <p:spTgt spid="73"/>
                                            </p:tgtEl>
                                          </p:cBhvr>
                                        </p:animEffect>
                                      </p:childTnLst>
                                    </p:cTn>
                                  </p:par>
                                </p:childTnLst>
                              </p:cTn>
                            </p:par>
                            <p:par>
                              <p:cTn id="32" fill="hold">
                                <p:stCondLst>
                                  <p:cond delay="2000"/>
                                </p:stCondLst>
                                <p:childTnLst>
                                  <p:par>
                                    <p:cTn id="33" presetID="2" presetClass="entr" presetSubtype="1" fill="hold" nodeType="afterEffect">
                                      <p:stCondLst>
                                        <p:cond delay="0"/>
                                      </p:stCondLst>
                                      <p:childTnLst>
                                        <p:set>
                                          <p:cBhvr>
                                            <p:cTn id="34" dur="1" fill="hold">
                                              <p:stCondLst>
                                                <p:cond delay="0"/>
                                              </p:stCondLst>
                                            </p:cTn>
                                            <p:tgtEl>
                                              <p:spTgt spid="41"/>
                                            </p:tgtEl>
                                            <p:attrNameLst>
                                              <p:attrName>style.visibility</p:attrName>
                                            </p:attrNameLst>
                                          </p:cBhvr>
                                          <p:to>
                                            <p:strVal val="visible"/>
                                          </p:to>
                                        </p:set>
                                        <p:anim calcmode="lin" valueType="num">
                                          <p:cBhvr additive="base">
                                            <p:cTn id="35" dur="500" fill="hold"/>
                                            <p:tgtEl>
                                              <p:spTgt spid="41"/>
                                            </p:tgtEl>
                                            <p:attrNameLst>
                                              <p:attrName>ppt_x</p:attrName>
                                            </p:attrNameLst>
                                          </p:cBhvr>
                                          <p:tavLst>
                                            <p:tav tm="0">
                                              <p:val>
                                                <p:strVal val="#ppt_x"/>
                                              </p:val>
                                            </p:tav>
                                            <p:tav tm="100000">
                                              <p:val>
                                                <p:strVal val="#ppt_x"/>
                                              </p:val>
                                            </p:tav>
                                          </p:tavLst>
                                        </p:anim>
                                        <p:anim calcmode="lin" valueType="num">
                                          <p:cBhvr additive="base">
                                            <p:cTn id="36" dur="500" fill="hold"/>
                                            <p:tgtEl>
                                              <p:spTgt spid="41"/>
                                            </p:tgtEl>
                                            <p:attrNameLst>
                                              <p:attrName>ppt_y</p:attrName>
                                            </p:attrNameLst>
                                          </p:cBhvr>
                                          <p:tavLst>
                                            <p:tav tm="0">
                                              <p:val>
                                                <p:strVal val="0-#ppt_h/2"/>
                                              </p:val>
                                            </p:tav>
                                            <p:tav tm="100000">
                                              <p:val>
                                                <p:strVal val="#ppt_y"/>
                                              </p:val>
                                            </p:tav>
                                          </p:tavLst>
                                        </p:anim>
                                      </p:childTnLst>
                                    </p:cTn>
                                  </p:par>
                                  <p:par>
                                    <p:cTn id="37" presetID="22" presetClass="entr" presetSubtype="1" fill="hold" nodeType="withEffect">
                                      <p:stCondLst>
                                        <p:cond delay="0"/>
                                      </p:stCondLst>
                                      <p:childTnLst>
                                        <p:set>
                                          <p:cBhvr>
                                            <p:cTn id="38" dur="1" fill="hold">
                                              <p:stCondLst>
                                                <p:cond delay="0"/>
                                              </p:stCondLst>
                                            </p:cTn>
                                            <p:tgtEl>
                                              <p:spTgt spid="76"/>
                                            </p:tgtEl>
                                            <p:attrNameLst>
                                              <p:attrName>style.visibility</p:attrName>
                                            </p:attrNameLst>
                                          </p:cBhvr>
                                          <p:to>
                                            <p:strVal val="visible"/>
                                          </p:to>
                                        </p:set>
                                        <p:animEffect transition="in" filter="wipe(up)">
                                          <p:cBhvr>
                                            <p:cTn id="39"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theme/theme1.xml><?xml version="1.0" encoding="utf-8"?>
<a:theme xmlns:a="http://schemas.openxmlformats.org/drawingml/2006/main" name="Office 主题">
  <a:themeElements>
    <a:clrScheme name="自定义 545">
      <a:dk1>
        <a:sysClr val="windowText" lastClr="000000"/>
      </a:dk1>
      <a:lt1>
        <a:sysClr val="window" lastClr="FFFFFF"/>
      </a:lt1>
      <a:dk2>
        <a:srgbClr val="796CC2"/>
      </a:dk2>
      <a:lt2>
        <a:srgbClr val="E7E6E6"/>
      </a:lt2>
      <a:accent1>
        <a:srgbClr val="2F6FAD"/>
      </a:accent1>
      <a:accent2>
        <a:srgbClr val="796CC2"/>
      </a:accent2>
      <a:accent3>
        <a:srgbClr val="2F6FAD"/>
      </a:accent3>
      <a:accent4>
        <a:srgbClr val="796CC2"/>
      </a:accent4>
      <a:accent5>
        <a:srgbClr val="2F6FAD"/>
      </a:accent5>
      <a:accent6>
        <a:srgbClr val="796CC2"/>
      </a:accent6>
      <a:hlink>
        <a:srgbClr val="0563C1"/>
      </a:hlink>
      <a:folHlink>
        <a:srgbClr val="954F72"/>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5126</Words>
  <Application>WPS 演示</Application>
  <PresentationFormat>宽屏</PresentationFormat>
  <Paragraphs>777</Paragraphs>
  <Slides>37</Slides>
  <Notes>30</Notes>
  <HiddenSlides>0</HiddenSlides>
  <MMClips>1</MMClips>
  <ScaleCrop>false</ScaleCrop>
  <HeadingPairs>
    <vt:vector size="6" baseType="variant">
      <vt:variant>
        <vt:lpstr>已用的字体</vt:lpstr>
      </vt:variant>
      <vt:variant>
        <vt:i4>24</vt:i4>
      </vt:variant>
      <vt:variant>
        <vt:lpstr>主题</vt:lpstr>
      </vt:variant>
      <vt:variant>
        <vt:i4>1</vt:i4>
      </vt:variant>
      <vt:variant>
        <vt:lpstr>幻灯片标题</vt:lpstr>
      </vt:variant>
      <vt:variant>
        <vt:i4>37</vt:i4>
      </vt:variant>
    </vt:vector>
  </HeadingPairs>
  <TitlesOfParts>
    <vt:vector size="62" baseType="lpstr">
      <vt:lpstr>Arial</vt:lpstr>
      <vt:lpstr>宋体</vt:lpstr>
      <vt:lpstr>Wingdings</vt:lpstr>
      <vt:lpstr>微软雅黑</vt:lpstr>
      <vt:lpstr>Calibri</vt:lpstr>
      <vt:lpstr>幼圆</vt:lpstr>
      <vt:lpstr>Calibri</vt:lpstr>
      <vt:lpstr>Arial</vt:lpstr>
      <vt:lpstr>Arial Black</vt:lpstr>
      <vt:lpstr>Impact</vt:lpstr>
      <vt:lpstr>造字工房悦黑体验版常规体</vt:lpstr>
      <vt:lpstr>Open Sans</vt:lpstr>
      <vt:lpstr>Gill Sans</vt:lpstr>
      <vt:lpstr>Lato Light</vt:lpstr>
      <vt:lpstr>Helvetica Neue</vt:lpstr>
      <vt:lpstr>Calibri Light</vt:lpstr>
      <vt:lpstr>Aller Light</vt:lpstr>
      <vt:lpstr>Source Sans Pro Light</vt:lpstr>
      <vt:lpstr>Marlett</vt:lpstr>
      <vt:lpstr>굴림</vt:lpstr>
      <vt:lpstr>黑体</vt:lpstr>
      <vt:lpstr>Gill Sans MT</vt:lpstr>
      <vt:lpstr>Segoe Print</vt:lpstr>
      <vt:lpstr>Adobe Myungjo Std M</vt:lpstr>
      <vt:lpstr>Office 主题</vt:lpstr>
      <vt:lpstr>PowerPoint 演示文稿</vt:lpstr>
      <vt:lpstr>PowerPoint 演示文稿</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lpstr>单击此处添加标题</vt:lpstr>
      <vt:lpstr>单击此处添加标题</vt:lpstr>
      <vt:lpstr>单击此处添加标题</vt:lpstr>
      <vt:lpstr>单击此处添加标题</vt:lpstr>
      <vt:lpstr>单击此处添加标题</vt:lpstr>
      <vt:lpstr>单击此处添加标题</vt:lpstr>
      <vt:lpstr>单击此处添加标题</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MICHAEL</dc:creator>
  <cp:lastModifiedBy>艳青</cp:lastModifiedBy>
  <cp:revision>13</cp:revision>
  <dcterms:created xsi:type="dcterms:W3CDTF">2015-05-05T08:02:00Z</dcterms:created>
  <dcterms:modified xsi:type="dcterms:W3CDTF">2017-03-19T06:31:53Z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

<file path=docProps/thumbnail.jpeg>
</file>